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1" autoAdjust="0"/>
    <p:restoredTop sz="94707" autoAdjust="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2619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46027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82207"/>
            <a:ext cx="10644166" cy="798312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85786" y="0"/>
            <a:ext cx="794743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Архитектурное наследие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Н.А. Львова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571736" y="3643314"/>
            <a:ext cx="7429552" cy="1828800"/>
          </a:xfrm>
          <a:prstGeom prst="rect">
            <a:avLst/>
          </a:prstGeom>
        </p:spPr>
        <p:txBody>
          <a:bodyPr vert="horz" anchor="ctr">
            <a:normAutofit fontScale="55000" lnSpcReduction="2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Выполнила ученица 7 класса </a:t>
            </a:r>
            <a:r>
              <a:rPr kumimoji="0" lang="ru-RU" sz="4100" b="1" i="0" u="none" strike="noStrike" kern="1200" cap="none" spc="0" normalizeH="0" baseline="0" noProof="0" dirty="0" err="1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Сененкова</a:t>
            </a:r>
            <a: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100" b="1" i="0" u="none" strike="noStrike" kern="1200" cap="none" spc="0" normalizeH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100" b="1" i="0" u="none" strike="noStrike" kern="1200" cap="none" spc="0" normalizeH="0" baseline="0" noProof="0" dirty="0" smtClean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Алёна </a:t>
            </a:r>
            <a:endParaRPr kumimoji="0" lang="ru-RU" sz="4100" b="1" i="0" u="none" strike="noStrike" kern="1200" cap="none" spc="0" normalizeH="0" baseline="0" noProof="0" dirty="0">
              <a:ln w="6350">
                <a:noFill/>
              </a:ln>
              <a:gradFill>
                <a:gsLst>
                  <a:gs pos="0">
                    <a:schemeClr val="accent1">
                      <a:tint val="73000"/>
                      <a:satMod val="145000"/>
                    </a:schemeClr>
                  </a:gs>
                  <a:gs pos="73000">
                    <a:schemeClr val="accent1">
                      <a:tint val="73000"/>
                      <a:satMod val="145000"/>
                    </a:schemeClr>
                  </a:gs>
                  <a:gs pos="100000">
                    <a:schemeClr val="accent1">
                      <a:tint val="83000"/>
                      <a:satMod val="143000"/>
                    </a:scheme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215206" y="6072206"/>
            <a:ext cx="2767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Руководитель Жукова О.А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911203"/>
          </a:xfrm>
        </p:spPr>
      </p:pic>
      <p:sp>
        <p:nvSpPr>
          <p:cNvPr id="5" name="Прямоугольник 4"/>
          <p:cNvSpPr/>
          <p:nvPr/>
        </p:nvSpPr>
        <p:spPr>
          <a:xfrm>
            <a:off x="714348" y="0"/>
            <a:ext cx="750099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Надвратная церковь Спаса Нерукотворного образа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7100047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Крестовоздвиженская часовня была построена в 1814 году 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360_0111810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53472" cy="6858000"/>
          </a:xfrm>
        </p:spPr>
      </p:pic>
      <p:sp>
        <p:nvSpPr>
          <p:cNvPr id="4" name="Прямоугольник 3"/>
          <p:cNvSpPr/>
          <p:nvPr/>
        </p:nvSpPr>
        <p:spPr>
          <a:xfrm>
            <a:off x="1714480" y="0"/>
            <a:ext cx="59115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Василёвский мост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360_0111789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TextBox 4"/>
          <p:cNvSpPr txBox="1"/>
          <p:nvPr/>
        </p:nvSpPr>
        <p:spPr>
          <a:xfrm>
            <a:off x="0" y="0"/>
            <a:ext cx="30003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Одним из непременных парковых украшений того времени были искусственно созданные каскады прудов.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7100039_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0572792" y="3357562"/>
            <a:ext cx="64392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  <a:effectLst/>
              </a:rPr>
              <a:t>Куратор Жукова О.А.</a:t>
            </a:r>
            <a:endParaRPr lang="ru-RU" sz="54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3929066"/>
            <a:ext cx="693803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Памятник Н.А.Львова в Торжке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2lvov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285784" y="4286256"/>
            <a:ext cx="9787005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Николай Александрович Львов </a:t>
            </a:r>
          </a:p>
          <a:p>
            <a:pPr algn="ctr"/>
            <a:r>
              <a:rPr lang="ru-RU" sz="54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1751 - 1803</a:t>
            </a:r>
          </a:p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24-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4290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357158" y="285728"/>
            <a:ext cx="82109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Усадьба Знаменское-Раек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012-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0800000" flipH="1" flipV="1"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42-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40-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0"/>
            <a:ext cx="7429520" cy="6855576"/>
          </a:xfrm>
        </p:spPr>
      </p:pic>
      <p:sp>
        <p:nvSpPr>
          <p:cNvPr id="5" name="Прямоугольник 4"/>
          <p:cNvSpPr/>
          <p:nvPr/>
        </p:nvSpPr>
        <p:spPr>
          <a:xfrm>
            <a:off x="1714480" y="0"/>
            <a:ext cx="736704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Усадьба Глебова-Стрешнева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" y="2000240"/>
            <a:ext cx="1643041" cy="2246769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Строительство длилось с 1787 по 1798</a:t>
            </a:r>
            <a:endParaRPr lang="ru-RU" sz="2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8" name="Прямоугольник 7"/>
          <p:cNvSpPr/>
          <p:nvPr/>
        </p:nvSpPr>
        <p:spPr>
          <a:xfrm>
            <a:off x="1" y="0"/>
            <a:ext cx="4071934" cy="61863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/>
              <a:t>Новоторжский Борисоглебский монастырь - один из древнейших наших Российских православных монастырей. Основан он </a:t>
            </a:r>
            <a:r>
              <a:rPr lang="ru-RU" sz="3600" b="1" i="1" dirty="0" smtClean="0"/>
              <a:t>преподобным Ефремом</a:t>
            </a:r>
            <a:r>
              <a:rPr lang="ru-RU" sz="3600" dirty="0" smtClean="0"/>
              <a:t> около </a:t>
            </a:r>
            <a:r>
              <a:rPr lang="ru-RU" sz="3600" i="1" dirty="0" smtClean="0"/>
              <a:t>1038 года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85720" y="0"/>
            <a:ext cx="864399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Борисоглебский собор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62116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Первый камень Борисоглебского собора был заложен 9 июня императрицей Екатериной 2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4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111</TotalTime>
  <Words>92</Words>
  <PresentationFormat>Экран (4:3)</PresentationFormat>
  <Paragraphs>18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20</cp:revision>
  <dcterms:modified xsi:type="dcterms:W3CDTF">2013-12-05T08:12:09Z</dcterms:modified>
</cp:coreProperties>
</file>