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64" r:id="rId5"/>
    <p:sldId id="265" r:id="rId6"/>
    <p:sldId id="266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6BA5"/>
    <a:srgbClr val="6E558D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4706/28257045.5ec/0_6f5cf_5329c14_XL.png" TargetMode="External"/><Relationship Id="rId7" Type="http://schemas.openxmlformats.org/officeDocument/2006/relationships/hyperlink" Target="http://s3.uploads.ru/5o8gm.png" TargetMode="External"/><Relationship Id="rId2" Type="http://schemas.openxmlformats.org/officeDocument/2006/relationships/hyperlink" Target="http://img-fotki.yandex.ru/get/6202/28257045.955/0_82f38_c3c8d96f_XL.png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g-fotki.yandex.ru/get/4703/66124276.3c/0_69b95_7caac33a_L.png" TargetMode="External"/><Relationship Id="rId5" Type="http://schemas.openxmlformats.org/officeDocument/2006/relationships/hyperlink" Target="http://www.gasi.archives21.ru/pics/baneri/%D0%E0%E4%E8%20%E6%E8%E7%ED%E8%20%ED%E0%20%E7%E5%EC%EB%E5/CD_kalend/images/%C2%EE%F1%EF%EE%EC%E8%ED%E0%ED%E8%E50.jpg" TargetMode="External"/><Relationship Id="rId4" Type="http://schemas.openxmlformats.org/officeDocument/2006/relationships/hyperlink" Target="http://24.media.tumblr.com/tumblr_lce2h9bo3s1qc05pbo1_500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347864" y="2132856"/>
            <a:ext cx="4916452" cy="129614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4400" b="1" i="1" dirty="0" smtClean="0">
                <a:latin typeface="Batang" pitchFamily="18" charset="-127"/>
                <a:ea typeface="Batang" pitchFamily="18" charset="-127"/>
              </a:rPr>
              <a:t>Поощрение </a:t>
            </a:r>
            <a:r>
              <a:rPr lang="ru-RU" sz="4400" b="1" i="1" dirty="0" smtClean="0">
                <a:latin typeface="Batang" pitchFamily="18" charset="-127"/>
                <a:ea typeface="Batang" pitchFamily="18" charset="-127"/>
              </a:rPr>
              <a:t>или наказание? </a:t>
            </a:r>
            <a:br>
              <a:rPr lang="ru-RU" sz="4400" b="1" i="1" dirty="0" smtClean="0">
                <a:latin typeface="Batang" pitchFamily="18" charset="-127"/>
                <a:ea typeface="Batang" pitchFamily="18" charset="-127"/>
              </a:rPr>
            </a:br>
            <a:r>
              <a:rPr lang="ru-RU" sz="2400" b="1" i="1" dirty="0" smtClean="0">
                <a:latin typeface="Batang" pitchFamily="18" charset="-127"/>
                <a:ea typeface="Batang" pitchFamily="18" charset="-127"/>
              </a:rPr>
              <a:t>Разговор с </a:t>
            </a:r>
            <a:r>
              <a:rPr lang="ru-RU" sz="2400" b="1" i="1" dirty="0" smtClean="0">
                <a:latin typeface="Batang" pitchFamily="18" charset="-127"/>
                <a:ea typeface="Batang" pitchFamily="18" charset="-127"/>
              </a:rPr>
              <a:t>родителями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19672" y="836712"/>
            <a:ext cx="6912768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914400"/>
            <a:ext cx="784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МОУ Славнинская школа Торжокский район Тверская область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5157192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Batang" pitchFamily="18" charset="-127"/>
                <a:ea typeface="Batang" pitchFamily="18" charset="-127"/>
              </a:rPr>
              <a:t>Куликова Ирина Юрьевна</a:t>
            </a:r>
          </a:p>
          <a:p>
            <a:r>
              <a:rPr lang="ru-RU" b="1" i="1" dirty="0" smtClean="0">
                <a:latin typeface="Batang" pitchFamily="18" charset="-127"/>
                <a:ea typeface="Batang" pitchFamily="18" charset="-127"/>
              </a:rPr>
              <a:t>Воспитатель ГПД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ПООЩРЕНИЕ</a:t>
            </a:r>
            <a:endParaRPr lang="ru-RU" sz="4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705450"/>
            <a:ext cx="57423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None/>
              <a:defRPr/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Поощрение должно быть строго      индивидуальным.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Поощрение не должно предшествовать </a:t>
            </a:r>
          </a:p>
          <a:p>
            <a:pPr>
              <a:buFontTx/>
              <a:buNone/>
              <a:defRPr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 желаемому поведению.</a:t>
            </a:r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Tx/>
              <a:buNone/>
              <a:defRPr/>
            </a:pPr>
            <a:r>
              <a:rPr lang="ru-RU" sz="2400" b="1" dirty="0" smtClean="0"/>
              <a:t>   </a:t>
            </a:r>
            <a:r>
              <a:rPr lang="ru-RU" sz="2400" b="1" dirty="0" smtClean="0">
                <a:solidFill>
                  <a:srgbClr val="7030A0"/>
                </a:solidFill>
              </a:rPr>
              <a:t>Заслуженное поощрение необходимо  выдать.</a:t>
            </a:r>
            <a:endParaRPr lang="ru-RU" sz="2400" dirty="0" smtClean="0">
              <a:solidFill>
                <a:srgbClr val="7030A0"/>
              </a:solidFill>
            </a:endParaRPr>
          </a:p>
          <a:p>
            <a:pPr>
              <a:buFontTx/>
              <a:buNone/>
              <a:defRPr/>
            </a:pPr>
            <a:r>
              <a:rPr lang="ru-RU" sz="2400" b="1" dirty="0" smtClean="0"/>
              <a:t>    Необходимо вознаграждать малейшие    улучшения в поведении.</a:t>
            </a:r>
            <a:endParaRPr lang="ru-RU" sz="2400" dirty="0" smtClean="0"/>
          </a:p>
          <a:p>
            <a:pPr>
              <a:buFontTx/>
              <a:buNone/>
              <a:defRPr/>
            </a:pPr>
            <a:r>
              <a:rPr lang="ru-RU" sz="2400" b="1" dirty="0" smtClean="0"/>
              <a:t>      </a:t>
            </a:r>
            <a:r>
              <a:rPr lang="ru-RU" sz="2400" b="1" dirty="0" smtClean="0">
                <a:solidFill>
                  <a:srgbClr val="C00000"/>
                </a:solidFill>
              </a:rPr>
              <a:t>Возможно, награды </a:t>
            </a:r>
          </a:p>
          <a:p>
            <a:pPr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       придётся менять.</a:t>
            </a:r>
            <a:endParaRPr lang="ru-RU" sz="2400" dirty="0" smtClean="0">
              <a:solidFill>
                <a:srgbClr val="C00000"/>
              </a:solidFill>
            </a:endParaRPr>
          </a:p>
          <a:p>
            <a:pPr>
              <a:buFontTx/>
              <a:buNone/>
              <a:defRPr/>
            </a:pPr>
            <a:r>
              <a:rPr lang="ru-RU" sz="2400" b="1" dirty="0" smtClean="0"/>
              <a:t>       </a:t>
            </a:r>
            <a:r>
              <a:rPr lang="ru-RU" sz="2400" b="1" dirty="0" smtClean="0">
                <a:solidFill>
                  <a:srgbClr val="00B050"/>
                </a:solidFill>
              </a:rPr>
              <a:t>Поощрение должно быть </a:t>
            </a:r>
          </a:p>
          <a:p>
            <a:pPr>
              <a:buFontTx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       достижимым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НАКАЗАНИЕ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859340"/>
            <a:ext cx="5886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Используйте наказание в сочетании с поощрениями.</a:t>
            </a:r>
            <a:endParaRPr lang="ru-RU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Скажите ребёнку, что необходимо сделать, чтобы наказание было снято.</a:t>
            </a:r>
            <a:endParaRPr lang="ru-RU" sz="2400" dirty="0" smtClean="0">
              <a:solidFill>
                <a:srgbClr val="00B050"/>
              </a:solidFill>
            </a:endParaRPr>
          </a:p>
          <a:p>
            <a:pPr>
              <a:defRPr/>
            </a:pPr>
            <a:r>
              <a:rPr lang="ru-RU" sz="2400" b="1" dirty="0" smtClean="0"/>
              <a:t>Индивидуализируйте наказания.</a:t>
            </a:r>
            <a:endParaRPr lang="ru-RU" sz="2400" dirty="0" smtClean="0"/>
          </a:p>
          <a:p>
            <a:pPr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Наказывайте поведение, а не самого ребёнка.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Сохраняйте холоднокровие.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ru-RU" sz="2400" b="1" dirty="0" smtClean="0">
                <a:solidFill>
                  <a:srgbClr val="00B0F0"/>
                </a:solidFill>
              </a:rPr>
              <a:t>Не злоупотребляйте </a:t>
            </a:r>
          </a:p>
          <a:p>
            <a:pPr>
              <a:buFontTx/>
              <a:buNone/>
              <a:defRPr/>
            </a:pPr>
            <a:r>
              <a:rPr lang="ru-RU" sz="2400" b="1" dirty="0" smtClean="0">
                <a:solidFill>
                  <a:srgbClr val="00B0F0"/>
                </a:solidFill>
              </a:rPr>
              <a:t>     наказаниями.</a:t>
            </a:r>
            <a:endParaRPr lang="ru-RU" sz="2400" dirty="0" smtClean="0">
              <a:solidFill>
                <a:srgbClr val="00B0F0"/>
              </a:solidFill>
            </a:endParaRPr>
          </a:p>
          <a:p>
            <a:pPr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Старайтесь наказывать сразу.</a:t>
            </a:r>
            <a:endParaRPr lang="ru-RU" sz="24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182504"/>
            <a:ext cx="5886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400" b="1" dirty="0" smtClean="0"/>
              <a:t>Наказание и поощрение, как основные</a:t>
            </a:r>
          </a:p>
          <a:p>
            <a:pPr>
              <a:buFontTx/>
              <a:buNone/>
            </a:pPr>
            <a:r>
              <a:rPr lang="ru-RU" sz="2400" b="1" dirty="0" smtClean="0"/>
              <a:t>           методы воспитания,  преследуют </a:t>
            </a:r>
          </a:p>
          <a:p>
            <a:pPr>
              <a:buFontTx/>
              <a:buNone/>
            </a:pPr>
            <a:r>
              <a:rPr lang="ru-RU" sz="2400" b="1" dirty="0" smtClean="0"/>
              <a:t>            конечную цель  – благо ребенка.</a:t>
            </a:r>
          </a:p>
          <a:p>
            <a:pPr>
              <a:buFontTx/>
              <a:buNone/>
            </a:pPr>
            <a:endParaRPr lang="ru-RU" sz="2400" b="1" dirty="0" smtClean="0"/>
          </a:p>
          <a:p>
            <a:pPr>
              <a:buFontTx/>
              <a:buNone/>
            </a:pPr>
            <a:r>
              <a:rPr lang="ru-RU" sz="2400" b="1" dirty="0" smtClean="0"/>
              <a:t>              И то, и другое должно быть   </a:t>
            </a:r>
          </a:p>
          <a:p>
            <a:pPr>
              <a:buFontTx/>
              <a:buNone/>
            </a:pPr>
            <a:r>
              <a:rPr lang="ru-RU" sz="2400" b="1" dirty="0" smtClean="0"/>
              <a:t>             продиктовано родительской</a:t>
            </a:r>
          </a:p>
          <a:p>
            <a:pPr>
              <a:buFontTx/>
              <a:buNone/>
            </a:pPr>
            <a:r>
              <a:rPr lang="ru-RU" sz="2400" b="1" dirty="0" smtClean="0"/>
              <a:t>             любовью и заботой.</a:t>
            </a:r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2204864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ru-RU" sz="2000" b="1" dirty="0" smtClean="0"/>
              <a:t> Любили тебя без особых причин </a:t>
            </a:r>
            <a:br>
              <a:rPr lang="ru-RU" sz="2000" b="1" dirty="0" smtClean="0"/>
            </a:br>
            <a:r>
              <a:rPr lang="ru-RU" sz="2000" b="1" dirty="0" smtClean="0"/>
              <a:t>За то, что ты – внук, </a:t>
            </a:r>
            <a:br>
              <a:rPr lang="ru-RU" sz="2000" b="1" dirty="0" smtClean="0"/>
            </a:br>
            <a:r>
              <a:rPr lang="ru-RU" sz="2000" b="1" dirty="0" smtClean="0"/>
              <a:t>За то, что ты – сын, </a:t>
            </a:r>
            <a:br>
              <a:rPr lang="ru-RU" sz="2000" b="1" dirty="0" smtClean="0"/>
            </a:br>
            <a:r>
              <a:rPr lang="ru-RU" sz="2000" b="1" dirty="0" smtClean="0"/>
              <a:t>За то, что малыш, </a:t>
            </a:r>
            <a:br>
              <a:rPr lang="ru-RU" sz="2000" b="1" dirty="0" smtClean="0"/>
            </a:br>
            <a:r>
              <a:rPr lang="ru-RU" sz="2000" b="1" dirty="0" smtClean="0"/>
              <a:t>За то, что растёшь, </a:t>
            </a:r>
            <a:br>
              <a:rPr lang="ru-RU" sz="2000" b="1" dirty="0" smtClean="0"/>
            </a:br>
            <a:r>
              <a:rPr lang="ru-RU" sz="2000" b="1" dirty="0" smtClean="0"/>
              <a:t>За то, что на папу и маму похож. </a:t>
            </a:r>
            <a:br>
              <a:rPr lang="ru-RU" sz="2000" b="1" dirty="0" smtClean="0"/>
            </a:br>
            <a:r>
              <a:rPr lang="ru-RU" sz="2000" b="1" dirty="0" smtClean="0"/>
              <a:t>И эта любовь до конца твоих дней </a:t>
            </a:r>
            <a:br>
              <a:rPr lang="ru-RU" sz="2000" b="1" dirty="0" smtClean="0"/>
            </a:br>
            <a:r>
              <a:rPr lang="ru-RU" sz="2000" b="1" dirty="0" smtClean="0"/>
              <a:t>Останется тайной опорой твоей. </a:t>
            </a:r>
            <a:br>
              <a:rPr lang="ru-RU" sz="2000" b="1" dirty="0" smtClean="0"/>
            </a:br>
            <a:r>
              <a:rPr lang="ru-RU" sz="2000" b="1" dirty="0" smtClean="0"/>
              <a:t>         </a:t>
            </a:r>
          </a:p>
          <a:p>
            <a:pPr>
              <a:buFontTx/>
              <a:buNone/>
            </a:pPr>
            <a:r>
              <a:rPr lang="ru-RU" sz="2000" b="1" i="1" dirty="0" smtClean="0"/>
              <a:t>                   (В. Берестов)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Источник шаблона для презентаций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err="1" smtClean="0">
                <a:latin typeface="Times New Roman" pitchFamily="18" charset="0"/>
                <a:cs typeface="Arial" pitchFamily="34" charset="0"/>
              </a:rPr>
              <a:t>Ранько</a:t>
            </a:r>
            <a:r>
              <a:rPr lang="ru-RU" b="1" i="1" dirty="0" smtClean="0">
                <a:latin typeface="Times New Roman" pitchFamily="18" charset="0"/>
                <a:cs typeface="Arial" pitchFamily="34" charset="0"/>
              </a:rPr>
              <a:t> Елена Алексеевна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Times New Roman" pitchFamily="18" charset="0"/>
                <a:cs typeface="Arial" pitchFamily="34" charset="0"/>
              </a:rPr>
              <a:t>Сайт: </a:t>
            </a:r>
            <a:r>
              <a:rPr lang="en-US" i="1" dirty="0" smtClean="0">
                <a:latin typeface="Times New Roman" pitchFamily="18" charset="0"/>
                <a:cs typeface="Arial" pitchFamily="34" charset="0"/>
                <a:hlinkClick r:id="rId2"/>
              </a:rPr>
              <a:t>http://elenaranko.ucoz.ru/</a:t>
            </a:r>
            <a:r>
              <a:rPr lang="ru-RU" i="1" dirty="0" smtClean="0">
                <a:latin typeface="Times New Roman" pitchFamily="18" charset="0"/>
                <a:cs typeface="Arial" pitchFamily="34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404664"/>
            <a:ext cx="80648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Интернет – ресурсы: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124744"/>
            <a:ext cx="7704856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hlinkClick r:id="rId2"/>
              </a:rPr>
              <a:t>http://img-fotki.yandex.ru/get/6202/28257045.955/0_82f38_c3c8d96f_XL.png</a:t>
            </a:r>
            <a:r>
              <a:rPr lang="ru-RU" dirty="0" smtClean="0"/>
              <a:t>  </a:t>
            </a:r>
            <a:r>
              <a:rPr lang="ru-RU" sz="2400" i="1" dirty="0" smtClean="0"/>
              <a:t>свиток</a:t>
            </a:r>
          </a:p>
          <a:p>
            <a:pPr algn="ctr"/>
            <a:endParaRPr lang="ru-RU" sz="800" dirty="0" smtClean="0"/>
          </a:p>
          <a:p>
            <a:pPr lvl="0" algn="ctr"/>
            <a:r>
              <a:rPr lang="ru-RU" u="sng" dirty="0" smtClean="0">
                <a:hlinkClick r:id="rId3"/>
              </a:rPr>
              <a:t>http://img-fotki.yandex.ru/get/4706/28257045.5ec/0_6f5cf_5329c14_XL.png</a:t>
            </a:r>
            <a:r>
              <a:rPr lang="ru-RU" u="sng" dirty="0" smtClean="0"/>
              <a:t> </a:t>
            </a:r>
          </a:p>
          <a:p>
            <a:pPr algn="ctr"/>
            <a:r>
              <a:rPr lang="ru-RU" sz="2400" i="1" dirty="0" smtClean="0"/>
              <a:t>фон</a:t>
            </a:r>
          </a:p>
          <a:p>
            <a:pPr algn="ctr"/>
            <a:endParaRPr lang="ru-RU" sz="700" dirty="0" smtClean="0"/>
          </a:p>
          <a:p>
            <a:pPr algn="ctr"/>
            <a:r>
              <a:rPr lang="ru-RU" u="sng" dirty="0" smtClean="0">
                <a:hlinkClick r:id="rId4"/>
              </a:rPr>
              <a:t>http://24.media.tumblr.com/tumblr_lce2h9bo3s1qc05pbo1_500.jpg </a:t>
            </a:r>
            <a:endParaRPr lang="ru-RU" u="sng" dirty="0" smtClean="0"/>
          </a:p>
          <a:p>
            <a:pPr algn="ctr"/>
            <a:r>
              <a:rPr lang="ru-RU" sz="2400" i="1" dirty="0" smtClean="0"/>
              <a:t>чернильница</a:t>
            </a:r>
          </a:p>
          <a:p>
            <a:pPr algn="ctr"/>
            <a:endParaRPr lang="ru-RU" sz="800" i="1" dirty="0" smtClean="0"/>
          </a:p>
          <a:p>
            <a:pPr algn="ctr"/>
            <a:r>
              <a:rPr lang="en-US" sz="1400" u="sng" dirty="0" smtClean="0">
                <a:hlinkClick r:id="rId5"/>
              </a:rPr>
              <a:t>http</a:t>
            </a:r>
            <a:r>
              <a:rPr lang="ru-RU" sz="1400" u="sng" dirty="0" smtClean="0">
                <a:hlinkClick r:id="rId5"/>
              </a:rPr>
              <a:t>://</a:t>
            </a:r>
            <a:r>
              <a:rPr lang="en-US" sz="1400" u="sng" dirty="0" smtClean="0">
                <a:hlinkClick r:id="rId5"/>
              </a:rPr>
              <a:t>www</a:t>
            </a:r>
            <a:r>
              <a:rPr lang="ru-RU" sz="1400" u="sng" dirty="0" smtClean="0">
                <a:hlinkClick r:id="rId5"/>
              </a:rPr>
              <a:t>.</a:t>
            </a:r>
            <a:r>
              <a:rPr lang="en-US" sz="1400" u="sng" dirty="0" err="1" smtClean="0">
                <a:hlinkClick r:id="rId5"/>
              </a:rPr>
              <a:t>gasi</a:t>
            </a:r>
            <a:r>
              <a:rPr lang="ru-RU" sz="1400" u="sng" dirty="0" smtClean="0">
                <a:hlinkClick r:id="rId5"/>
              </a:rPr>
              <a:t>.</a:t>
            </a:r>
            <a:r>
              <a:rPr lang="en-US" sz="1400" u="sng" dirty="0" smtClean="0">
                <a:hlinkClick r:id="rId5"/>
              </a:rPr>
              <a:t>archives</a:t>
            </a:r>
            <a:r>
              <a:rPr lang="ru-RU" sz="1400" u="sng" dirty="0" smtClean="0">
                <a:hlinkClick r:id="rId5"/>
              </a:rPr>
              <a:t>21.</a:t>
            </a:r>
            <a:r>
              <a:rPr lang="en-US" sz="1400" u="sng" dirty="0" err="1" smtClean="0">
                <a:hlinkClick r:id="rId5"/>
              </a:rPr>
              <a:t>ru</a:t>
            </a:r>
            <a:r>
              <a:rPr lang="ru-RU" sz="1400" u="sng" dirty="0" smtClean="0">
                <a:hlinkClick r:id="rId5"/>
              </a:rPr>
              <a:t>/</a:t>
            </a:r>
            <a:r>
              <a:rPr lang="en-US" sz="1400" u="sng" dirty="0" err="1" smtClean="0">
                <a:hlinkClick r:id="rId5"/>
              </a:rPr>
              <a:t>pics</a:t>
            </a:r>
            <a:r>
              <a:rPr lang="ru-RU" sz="1400" u="sng" dirty="0" smtClean="0">
                <a:hlinkClick r:id="rId5"/>
              </a:rPr>
              <a:t>/</a:t>
            </a:r>
            <a:r>
              <a:rPr lang="en-US" sz="1400" u="sng" dirty="0" err="1" smtClean="0">
                <a:hlinkClick r:id="rId5"/>
              </a:rPr>
              <a:t>baneri</a:t>
            </a:r>
            <a:r>
              <a:rPr lang="ru-RU" sz="1400" u="sng" dirty="0" smtClean="0">
                <a:hlinkClick r:id="rId5"/>
              </a:rPr>
              <a:t>/%</a:t>
            </a:r>
            <a:r>
              <a:rPr lang="en-US" sz="1400" u="sng" dirty="0" smtClean="0">
                <a:hlinkClick r:id="rId5"/>
              </a:rPr>
              <a:t>D</a:t>
            </a:r>
            <a:r>
              <a:rPr lang="ru-RU" sz="1400" u="sng" dirty="0" smtClean="0">
                <a:hlinkClick r:id="rId5"/>
              </a:rPr>
              <a:t>0%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0%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4%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8%20%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6%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8%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7%</a:t>
            </a:r>
            <a:r>
              <a:rPr lang="en-US" sz="1400" u="sng" dirty="0" smtClean="0">
                <a:hlinkClick r:id="rId5"/>
              </a:rPr>
              <a:t>ED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8%20%</a:t>
            </a:r>
            <a:r>
              <a:rPr lang="en-US" sz="1400" u="sng" dirty="0" smtClean="0">
                <a:hlinkClick r:id="rId5"/>
              </a:rPr>
              <a:t>ED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0%20%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7%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5%</a:t>
            </a:r>
            <a:r>
              <a:rPr lang="en-US" sz="1400" u="sng" dirty="0" smtClean="0">
                <a:hlinkClick r:id="rId5"/>
              </a:rPr>
              <a:t>EC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EB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5/</a:t>
            </a:r>
            <a:r>
              <a:rPr lang="en-US" sz="1400" u="sng" dirty="0" smtClean="0">
                <a:hlinkClick r:id="rId5"/>
              </a:rPr>
              <a:t>CD</a:t>
            </a:r>
            <a:r>
              <a:rPr lang="ru-RU" sz="1400" u="sng" dirty="0" smtClean="0">
                <a:hlinkClick r:id="rId5"/>
              </a:rPr>
              <a:t>_</a:t>
            </a:r>
            <a:r>
              <a:rPr lang="en-US" sz="1400" u="sng" dirty="0" err="1" smtClean="0">
                <a:hlinkClick r:id="rId5"/>
              </a:rPr>
              <a:t>kalend</a:t>
            </a:r>
            <a:r>
              <a:rPr lang="ru-RU" sz="1400" u="sng" dirty="0" smtClean="0">
                <a:hlinkClick r:id="rId5"/>
              </a:rPr>
              <a:t>/</a:t>
            </a:r>
            <a:r>
              <a:rPr lang="en-US" sz="1400" u="sng" dirty="0" smtClean="0">
                <a:hlinkClick r:id="rId5"/>
              </a:rPr>
              <a:t>images</a:t>
            </a:r>
            <a:r>
              <a:rPr lang="ru-RU" sz="1400" u="sng" dirty="0" smtClean="0">
                <a:hlinkClick r:id="rId5"/>
              </a:rPr>
              <a:t>/%</a:t>
            </a:r>
            <a:r>
              <a:rPr lang="en-US" sz="1400" u="sng" dirty="0" smtClean="0">
                <a:hlinkClick r:id="rId5"/>
              </a:rPr>
              <a:t>C</a:t>
            </a:r>
            <a:r>
              <a:rPr lang="ru-RU" sz="1400" u="sng" dirty="0" smtClean="0">
                <a:hlinkClick r:id="rId5"/>
              </a:rPr>
              <a:t>2%</a:t>
            </a:r>
            <a:r>
              <a:rPr lang="en-US" sz="1400" u="sng" dirty="0" smtClean="0">
                <a:hlinkClick r:id="rId5"/>
              </a:rPr>
              <a:t>EE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F</a:t>
            </a:r>
            <a:r>
              <a:rPr lang="ru-RU" sz="1400" u="sng" dirty="0" smtClean="0">
                <a:hlinkClick r:id="rId5"/>
              </a:rPr>
              <a:t>1%</a:t>
            </a:r>
            <a:r>
              <a:rPr lang="en-US" sz="1400" u="sng" dirty="0" smtClean="0">
                <a:hlinkClick r:id="rId5"/>
              </a:rPr>
              <a:t>EF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EE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EC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8%</a:t>
            </a:r>
            <a:r>
              <a:rPr lang="en-US" sz="1400" u="sng" dirty="0" smtClean="0">
                <a:hlinkClick r:id="rId5"/>
              </a:rPr>
              <a:t>ED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0%</a:t>
            </a:r>
            <a:r>
              <a:rPr lang="en-US" sz="1400" u="sng" dirty="0" smtClean="0">
                <a:hlinkClick r:id="rId5"/>
              </a:rPr>
              <a:t>ED</a:t>
            </a:r>
            <a:r>
              <a:rPr lang="ru-RU" sz="1400" u="sng" dirty="0" smtClean="0">
                <a:hlinkClick r:id="rId5"/>
              </a:rPr>
              <a:t>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8%</a:t>
            </a:r>
            <a:r>
              <a:rPr lang="en-US" sz="1400" u="sng" dirty="0" smtClean="0">
                <a:hlinkClick r:id="rId5"/>
              </a:rPr>
              <a:t>E</a:t>
            </a:r>
            <a:r>
              <a:rPr lang="ru-RU" sz="1400" u="sng" dirty="0" smtClean="0">
                <a:hlinkClick r:id="rId5"/>
              </a:rPr>
              <a:t>50.</a:t>
            </a:r>
            <a:r>
              <a:rPr lang="en-US" sz="1400" u="sng" dirty="0" smtClean="0">
                <a:hlinkClick r:id="rId5"/>
              </a:rPr>
              <a:t>jpg </a:t>
            </a:r>
            <a:endParaRPr lang="ru-RU" sz="1400" u="sng" dirty="0" smtClean="0"/>
          </a:p>
          <a:p>
            <a:pPr algn="ctr"/>
            <a:r>
              <a:rPr lang="ru-RU" sz="2400" i="1" dirty="0" smtClean="0"/>
              <a:t>перо</a:t>
            </a:r>
          </a:p>
          <a:p>
            <a:pPr algn="ctr"/>
            <a:endParaRPr lang="ru-RU" sz="800" i="1" dirty="0" smtClean="0"/>
          </a:p>
          <a:p>
            <a:pPr algn="ctr"/>
            <a:r>
              <a:rPr lang="ru-RU" dirty="0" smtClean="0">
                <a:hlinkClick r:id="rId6"/>
              </a:rPr>
              <a:t>http://img-fotki.yandex.ru/get/4703/66124276.3c/0_69b95_7caac33a_L.png</a:t>
            </a:r>
            <a:r>
              <a:rPr lang="ru-RU" dirty="0" smtClean="0"/>
              <a:t>  </a:t>
            </a:r>
            <a:r>
              <a:rPr lang="ru-RU" sz="2400" i="1" dirty="0" smtClean="0"/>
              <a:t>книга</a:t>
            </a:r>
          </a:p>
          <a:p>
            <a:pPr algn="ctr"/>
            <a:endParaRPr lang="ru-RU" sz="800" i="1" dirty="0" smtClean="0"/>
          </a:p>
          <a:p>
            <a:pPr algn="ctr"/>
            <a:r>
              <a:rPr lang="ru-RU" u="sng" dirty="0" smtClean="0">
                <a:hlinkClick r:id="rId7"/>
              </a:rPr>
              <a:t>http://s3.uploads.ru/5o8gm.png</a:t>
            </a:r>
            <a:endParaRPr lang="ru-RU" u="sng" dirty="0" smtClean="0"/>
          </a:p>
          <a:p>
            <a:pPr algn="ctr"/>
            <a:r>
              <a:rPr lang="ru-RU" sz="2400" i="1" dirty="0" smtClean="0"/>
              <a:t>рамка</a:t>
            </a:r>
          </a:p>
          <a:p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270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ПООЩРЕНИЕ</vt:lpstr>
      <vt:lpstr>НАКАЗАНИЕ</vt:lpstr>
      <vt:lpstr>Слайд 4</vt:lpstr>
      <vt:lpstr>Слайд 5</vt:lpstr>
      <vt:lpstr>Источник шаблона для презентаций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слав</cp:lastModifiedBy>
  <cp:revision>14</cp:revision>
  <dcterms:created xsi:type="dcterms:W3CDTF">2013-07-29T17:42:42Z</dcterms:created>
  <dcterms:modified xsi:type="dcterms:W3CDTF">2014-10-26T19:35:09Z</dcterms:modified>
</cp:coreProperties>
</file>