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75" autoAdjust="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90FC6-91D3-4B72-8C98-627DF7DA4105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2B6DE-F267-4620-A6AF-DB6450474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9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2B6DE-F267-4620-A6AF-DB6450474A5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1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5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9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7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77678-6CCB-41D4-B404-10B55D5F3991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0A7AC-58F6-4549-AAE6-2D7966259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34000">
              <a:schemeClr val="accent1">
                <a:lumMod val="75000"/>
              </a:schemeClr>
            </a:gs>
            <a:gs pos="7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9870" y="289933"/>
            <a:ext cx="713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Славнинская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55" y="2079141"/>
            <a:ext cx="6872096" cy="4579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9813" y="878812"/>
            <a:ext cx="7136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Центр образования естественно-научной направленности</a:t>
            </a:r>
            <a:endParaRPr lang="en-US" sz="3600" b="1" dirty="0" smtClean="0">
              <a:solidFill>
                <a:schemeClr val="bg1"/>
              </a:solidFill>
              <a:latin typeface="Gabriola" panose="04040605051002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51" y="1361281"/>
            <a:ext cx="1435720" cy="1435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905" y="3514492"/>
            <a:ext cx="1516566" cy="15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3" y="620852"/>
            <a:ext cx="5735002" cy="4304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115" y="2055813"/>
            <a:ext cx="5895722" cy="4413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541" y="186587"/>
            <a:ext cx="1480906" cy="1480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966" y="5102545"/>
            <a:ext cx="1683834" cy="16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746" y="289933"/>
            <a:ext cx="116418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Подключение основных сенсоров и получение сигнала.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 Сенсор ЭМГ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6" y="2673681"/>
            <a:ext cx="5633326" cy="3168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731" y="2457303"/>
            <a:ext cx="5077523" cy="3808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38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65125"/>
            <a:ext cx="5218769" cy="3914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9714"/>
          <a:stretch/>
        </p:blipFill>
        <p:spPr>
          <a:xfrm>
            <a:off x="6056969" y="3194310"/>
            <a:ext cx="5715931" cy="34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sun9-88.userapi.com/impg/JTsYDvfxcZ5VSzyCsFNeWVVx1D7diCBM79a5wA/bw8mgPEUAp4.jpg?size=1280x960&amp;quality=95&amp;sign=ff669a7b76f208abdd0e45eff12237f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1" y="365125"/>
            <a:ext cx="5149954" cy="38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44" y="2506546"/>
            <a:ext cx="5073805" cy="38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1794" y="2949695"/>
            <a:ext cx="9722006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«Точка роста» на базе общеобразовательных организаций сельской местности и малых городов создаются с целью формирования и совершенствования условий для повышения качества общего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расширения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практического содержания реализуемых образовательных программ, расширения возможностей обучающихся в освоении учебных предметов естественно-научной направленности, программ дополнительного образования естественно-научной направленности, а также для практической отработки учебного материала по учебным предметам «Физика», «Химия», «Биология».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44" y="280608"/>
            <a:ext cx="7799873" cy="23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13496" r="13740" b="20487"/>
          <a:stretch/>
        </p:blipFill>
        <p:spPr>
          <a:xfrm>
            <a:off x="4401230" y="2172993"/>
            <a:ext cx="7617995" cy="4495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59626" y="365125"/>
            <a:ext cx="6253047" cy="415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«Современная школа» национального проекта «Образование» 15 сентября 2022 года на базе МБОУ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Славнинская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произошло 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центра образования естественно-научной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роста». Он призван обеспечить повышение охвата обучающихся программами основного общего и дополнительного образования естественно-научной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современного оборудования.</a:t>
            </a:r>
            <a:endParaRPr lang="en-US" sz="5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950" y="434017"/>
            <a:ext cx="3894773" cy="1150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16" y="4769149"/>
            <a:ext cx="1774902" cy="17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29" y="293959"/>
            <a:ext cx="5564562" cy="4173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283" y="2334070"/>
            <a:ext cx="5832088" cy="4374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137" y="234979"/>
            <a:ext cx="1864112" cy="18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5" y="211956"/>
            <a:ext cx="4599321" cy="3449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863" y="288540"/>
            <a:ext cx="4485324" cy="329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116" y="2717749"/>
            <a:ext cx="5215867" cy="390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5" y="459746"/>
            <a:ext cx="1830797" cy="18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49" y="358378"/>
            <a:ext cx="5629275" cy="421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2297906"/>
            <a:ext cx="5629275" cy="421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7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9870" y="289933"/>
            <a:ext cx="7136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 № 1.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Артериальное давление.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811" y="2145090"/>
            <a:ext cx="4234677" cy="40318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Сердечно-сосудистая система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Измерить артериальное давление и на его основе высчитать пульсовое давление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06" y="1886177"/>
            <a:ext cx="6066263" cy="45496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582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54" y="275151"/>
            <a:ext cx="5449229" cy="408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44" y="2342861"/>
            <a:ext cx="5885056" cy="441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100" y1="66296" x2="22100" y2="66296"/>
                        <a14:foregroundMark x1="35900" y1="68241" x2="35900" y2="68241"/>
                        <a14:foregroundMark x1="45600" y1="65370" x2="45600" y2="65370"/>
                        <a14:foregroundMark x1="57100" y1="67593" x2="57100" y2="67593"/>
                        <a14:foregroundMark x1="65600" y1="64815" x2="65600" y2="64815"/>
                        <a14:foregroundMark x1="73000" y1="68796" x2="73000" y2="68796"/>
                        <a14:foregroundMark x1="57400" y1="49630" x2="57400" y2="4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414" y="172265"/>
            <a:ext cx="2457915" cy="26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0449" y="289933"/>
            <a:ext cx="93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 № 14.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кислотности почвы.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601" y="1831994"/>
            <a:ext cx="5728940" cy="48320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химических свойств почвы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кислотности пробы почвы, путем определения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почвенных вытяжек. Рассмотрение причин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закисления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почв, а также влияния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закисления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рост и развитие растений. Приобретение навыков работы оборудованием.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0" y="2341204"/>
            <a:ext cx="5277160" cy="3957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736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" y="351776"/>
            <a:ext cx="5428085" cy="4071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611" y="1979924"/>
            <a:ext cx="6115856" cy="4588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729" y="351776"/>
            <a:ext cx="1276373" cy="12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185</Words>
  <Application>Microsoft Office PowerPoint</Application>
  <PresentationFormat>Широкоэкранный</PresentationFormat>
  <Paragraphs>16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2022-11-22T13:07:01Z</dcterms:created>
  <dcterms:modified xsi:type="dcterms:W3CDTF">2022-11-22T16:55:02Z</dcterms:modified>
</cp:coreProperties>
</file>