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69" r:id="rId5"/>
    <p:sldId id="270" r:id="rId6"/>
    <p:sldId id="273" r:id="rId7"/>
    <p:sldId id="271" r:id="rId8"/>
    <p:sldId id="268" r:id="rId9"/>
    <p:sldId id="272" r:id="rId10"/>
    <p:sldId id="264" r:id="rId11"/>
    <p:sldId id="265" r:id="rId12"/>
    <p:sldId id="257" r:id="rId13"/>
    <p:sldId id="283" r:id="rId14"/>
    <p:sldId id="276" r:id="rId15"/>
    <p:sldId id="281" r:id="rId16"/>
    <p:sldId id="282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Творческие достижения учащихся</a:t>
            </a:r>
            <a:br>
              <a:rPr lang="ru-RU" dirty="0" smtClean="0"/>
            </a:br>
            <a:r>
              <a:rPr lang="ru-RU" dirty="0" smtClean="0"/>
              <a:t>2011 – 2012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Руководитель </a:t>
            </a:r>
            <a:r>
              <a:rPr lang="ru-RU" dirty="0" err="1" smtClean="0"/>
              <a:t>Е.Ю.Кокорина</a:t>
            </a:r>
            <a:endParaRPr lang="ru-RU" dirty="0" smtClean="0"/>
          </a:p>
          <a:p>
            <a:r>
              <a:rPr lang="ru-RU" dirty="0" smtClean="0"/>
              <a:t>(учитель ИЗО)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ы отправленные на конкурсы\Новая папка\Королёва 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64" y="189090"/>
            <a:ext cx="4461235" cy="6135510"/>
          </a:xfrm>
          <a:prstGeom prst="rect">
            <a:avLst/>
          </a:prstGeom>
          <a:noFill/>
        </p:spPr>
      </p:pic>
      <p:pic>
        <p:nvPicPr>
          <p:cNvPr id="2052" name="Picture 4" descr="D:\Работы отправленные на конкурсы\Новая папка\diplom (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68362" y="1447800"/>
            <a:ext cx="3198276" cy="452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Работы отправленные на конкурсы\Новая папка\Симонова 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6019800" cy="4153340"/>
          </a:xfrm>
          <a:prstGeom prst="rect">
            <a:avLst/>
          </a:prstGeom>
          <a:noFill/>
        </p:spPr>
      </p:pic>
      <p:pic>
        <p:nvPicPr>
          <p:cNvPr id="3074" name="Picture 2" descr="D:\Работы отправленные на конкурсы\Новая папка\diplom (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3198276" cy="452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ы отправленные на конкурсы\Новая папка\Гахович С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648200" cy="6392641"/>
          </a:xfrm>
          <a:prstGeom prst="rect">
            <a:avLst/>
          </a:prstGeom>
          <a:noFill/>
        </p:spPr>
      </p:pic>
      <p:pic>
        <p:nvPicPr>
          <p:cNvPr id="1027" name="Picture 3" descr="D:\Работы отправленные на конкурсы\Новая папка\diplo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04800"/>
            <a:ext cx="2498267" cy="3535363"/>
          </a:xfrm>
          <a:prstGeom prst="rect">
            <a:avLst/>
          </a:prstGeom>
          <a:noFill/>
        </p:spPr>
      </p:pic>
      <p:pic>
        <p:nvPicPr>
          <p:cNvPr id="9" name="Picture 2" descr="D:\Работы отправленные на конкурсы\Юный патриот\Диплом Гахович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595" y="3398837"/>
            <a:ext cx="2404405" cy="3306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3010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066800"/>
            <a:ext cx="5689600" cy="4267200"/>
          </a:xfrm>
          <a:prstGeom prst="rect">
            <a:avLst/>
          </a:prstGeom>
          <a:noFill/>
        </p:spPr>
      </p:pic>
      <p:pic>
        <p:nvPicPr>
          <p:cNvPr id="1027" name="Picture 3" descr="F:\Диплом Кудряш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833706" cy="3897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иплом Брюхо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4434538" cy="6030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Дипломы\Scan9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05542" cy="1676399"/>
          </a:xfrm>
          <a:prstGeom prst="rect">
            <a:avLst/>
          </a:prstGeom>
          <a:noFill/>
        </p:spPr>
      </p:pic>
      <p:pic>
        <p:nvPicPr>
          <p:cNvPr id="8195" name="Picture 3" descr="E:\Дипломы\Scan9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774" t="5190" r="3774" b="9179"/>
          <a:stretch>
            <a:fillRect/>
          </a:stretch>
        </p:blipFill>
        <p:spPr bwMode="auto">
          <a:xfrm>
            <a:off x="2438400" y="228600"/>
            <a:ext cx="2362200" cy="1590870"/>
          </a:xfrm>
          <a:prstGeom prst="rect">
            <a:avLst/>
          </a:prstGeom>
          <a:noFill/>
        </p:spPr>
      </p:pic>
      <p:pic>
        <p:nvPicPr>
          <p:cNvPr id="7" name="Picture 2" descr="E:\Дипломы\Scan9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33400"/>
            <a:ext cx="1981200" cy="2824005"/>
          </a:xfrm>
          <a:prstGeom prst="rect">
            <a:avLst/>
          </a:prstGeom>
          <a:noFill/>
        </p:spPr>
      </p:pic>
      <p:pic>
        <p:nvPicPr>
          <p:cNvPr id="8" name="Picture 3" descr="E:\Дипломы\Scan9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399" y="152400"/>
            <a:ext cx="1999011" cy="2819400"/>
          </a:xfrm>
          <a:prstGeom prst="rect">
            <a:avLst/>
          </a:prstGeom>
          <a:noFill/>
        </p:spPr>
      </p:pic>
      <p:pic>
        <p:nvPicPr>
          <p:cNvPr id="9" name="Picture 2" descr="E:\Дипломы\Scan9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828800"/>
            <a:ext cx="1821366" cy="2481994"/>
          </a:xfrm>
          <a:prstGeom prst="rect">
            <a:avLst/>
          </a:prstGeom>
          <a:noFill/>
        </p:spPr>
      </p:pic>
      <p:pic>
        <p:nvPicPr>
          <p:cNvPr id="10" name="Picture 3" descr="E:\Дипломы\Scan9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981200"/>
            <a:ext cx="1828800" cy="2481707"/>
          </a:xfrm>
          <a:prstGeom prst="rect">
            <a:avLst/>
          </a:prstGeom>
          <a:noFill/>
        </p:spPr>
      </p:pic>
      <p:pic>
        <p:nvPicPr>
          <p:cNvPr id="12" name="Picture 4" descr="E:\Дипломы\Scan9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2590800"/>
            <a:ext cx="1828800" cy="2488313"/>
          </a:xfrm>
          <a:prstGeom prst="rect">
            <a:avLst/>
          </a:prstGeom>
          <a:noFill/>
        </p:spPr>
      </p:pic>
      <p:pic>
        <p:nvPicPr>
          <p:cNvPr id="11" name="Picture 2" descr="E:\Дипломы\Scan90005.jpg"/>
          <p:cNvPicPr>
            <a:picLocks noChangeAspect="1" noChangeArrowheads="1"/>
          </p:cNvPicPr>
          <p:nvPr/>
        </p:nvPicPr>
        <p:blipFill>
          <a:blip r:embed="rId9" cstate="print"/>
          <a:srcRect t="568"/>
          <a:stretch>
            <a:fillRect/>
          </a:stretch>
        </p:blipFill>
        <p:spPr bwMode="auto">
          <a:xfrm>
            <a:off x="5340705" y="3124200"/>
            <a:ext cx="1745895" cy="2514600"/>
          </a:xfrm>
          <a:prstGeom prst="rect">
            <a:avLst/>
          </a:prstGeom>
          <a:noFill/>
        </p:spPr>
      </p:pic>
      <p:pic>
        <p:nvPicPr>
          <p:cNvPr id="13" name="Picture 3" descr="E:\Новая папка\Scan900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02259" y="3733800"/>
            <a:ext cx="1813141" cy="2474573"/>
          </a:xfrm>
          <a:prstGeom prst="rect">
            <a:avLst/>
          </a:prstGeom>
          <a:noFill/>
        </p:spPr>
      </p:pic>
      <p:pic>
        <p:nvPicPr>
          <p:cNvPr id="14" name="Picture 2" descr="E:\Новая папка\Scan9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4419600"/>
            <a:ext cx="1557364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Новая папка\Scan9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4632"/>
            <a:ext cx="3886200" cy="5761531"/>
          </a:xfrm>
          <a:prstGeom prst="rect">
            <a:avLst/>
          </a:prstGeom>
          <a:noFill/>
        </p:spPr>
      </p:pic>
      <p:pic>
        <p:nvPicPr>
          <p:cNvPr id="10243" name="Picture 3" descr="E:\Новая папка\Scan90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"/>
            <a:ext cx="4038600" cy="2942371"/>
          </a:xfrm>
          <a:prstGeom prst="rect">
            <a:avLst/>
          </a:prstGeom>
          <a:noFill/>
        </p:spPr>
      </p:pic>
      <p:pic>
        <p:nvPicPr>
          <p:cNvPr id="7" name="Picture 2" descr="E:\Новая папка\снегирь_Буздалова 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581400"/>
            <a:ext cx="1992540" cy="2733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724400" cy="5745163"/>
          </a:xfrm>
        </p:spPr>
        <p:txBody>
          <a:bodyPr>
            <a:normAutofit fontScale="40000" lnSpcReduction="20000"/>
          </a:bodyPr>
          <a:lstStyle/>
          <a:p>
            <a:pPr algn="r">
              <a:buNone/>
            </a:pPr>
            <a:r>
              <a:rPr lang="ru-RU" b="1" dirty="0" smtClean="0"/>
              <a:t>Автор: Кудряшов Владимир, 12 лет </a:t>
            </a:r>
            <a:endParaRPr lang="ru-RU" dirty="0" smtClean="0"/>
          </a:p>
          <a:p>
            <a:pPr algn="r">
              <a:buNone/>
            </a:pPr>
            <a:r>
              <a:rPr lang="ru-RU" dirty="0" smtClean="0"/>
              <a:t>МОУ </a:t>
            </a:r>
            <a:r>
              <a:rPr lang="ru-RU" dirty="0" err="1" smtClean="0"/>
              <a:t>Славнинская</a:t>
            </a:r>
            <a:r>
              <a:rPr lang="ru-RU" dirty="0" smtClean="0"/>
              <a:t> СОШ, Тверская область, </a:t>
            </a:r>
            <a:r>
              <a:rPr lang="ru-RU" dirty="0" err="1" smtClean="0"/>
              <a:t>Торжокский</a:t>
            </a:r>
            <a:r>
              <a:rPr lang="ru-RU" dirty="0" smtClean="0"/>
              <a:t> </a:t>
            </a:r>
            <a:r>
              <a:rPr lang="ru-RU" dirty="0" err="1" smtClean="0"/>
              <a:t>р-он</a:t>
            </a:r>
            <a:r>
              <a:rPr lang="ru-RU" dirty="0" smtClean="0"/>
              <a:t>.</a:t>
            </a:r>
          </a:p>
          <a:p>
            <a:pPr algn="r">
              <a:buNone/>
            </a:pPr>
            <a:r>
              <a:rPr lang="ru-RU" dirty="0" smtClean="0"/>
              <a:t>Руководитель: </a:t>
            </a:r>
            <a:r>
              <a:rPr lang="ru-RU" dirty="0" err="1" smtClean="0"/>
              <a:t>Кокорина</a:t>
            </a:r>
            <a:r>
              <a:rPr lang="ru-RU" dirty="0" smtClean="0"/>
              <a:t> Е.Ю. (Зам. директора по ВР)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Солдатами не рождаются!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Солдатами не рождаются, солдатами умирают... Никто не любит войну. Но на протяжении тысячелетий люди страдали и гибли, губили других. Завоевать, завладеть, прибрать к рукам всё это рождалось в жадных умах, как раньше, так и в наши дни. Одни нападали и грабили, другие защищали и старались сохранить. </a:t>
            </a:r>
          </a:p>
          <a:p>
            <a:pPr>
              <a:buNone/>
            </a:pPr>
            <a:r>
              <a:rPr lang="ru-RU" dirty="0" smtClean="0"/>
              <a:t>Я хочу рассказать историю об одном солдате времен ВОВ. </a:t>
            </a:r>
          </a:p>
          <a:p>
            <a:pPr>
              <a:buNone/>
            </a:pPr>
            <a:r>
              <a:rPr lang="ru-RU" dirty="0" smtClean="0"/>
              <a:t>На свете жил обычной, неприметной жизнью юноша по имени Андрей. Работал он на заводе, слесарем. Нашёл себе хорошую и добрую жену. Родились у них дети, пошли в школу. Всё было спокойно и тихо. И стал Андрей подумывать о счастливой старости. Но тут началась война. Долг перед Родиной заставляет смело идти на встречу врагу. Под Ржевом ему поручили подвезти снаряды к батарее. Надо было спешить, потому что  бой всё приближался: слева танки гремят, справа стрельба идёт, впереди стрельба. Командир роты спросил:</a:t>
            </a:r>
          </a:p>
          <a:p>
            <a:pPr>
              <a:buNone/>
            </a:pPr>
            <a:r>
              <a:rPr lang="ru-RU" dirty="0" smtClean="0"/>
              <a:t>– Проскочишь, Андрей?</a:t>
            </a:r>
          </a:p>
          <a:p>
            <a:pPr>
              <a:buNone/>
            </a:pPr>
            <a:r>
              <a:rPr lang="ru-RU" dirty="0" smtClean="0"/>
              <a:t>- А тут и спрашивать не надо! Там товарищи мои погибают, а я тут чухаться буду?...</a:t>
            </a:r>
          </a:p>
          <a:p>
            <a:pPr>
              <a:buNone/>
            </a:pPr>
            <a:r>
              <a:rPr lang="ru-RU" dirty="0" smtClean="0"/>
              <a:t>И Андрей, не задумываясь, двинулся к батарее. Внезапно налетели «</a:t>
            </a:r>
            <a:r>
              <a:rPr lang="ru-RU" dirty="0" err="1" smtClean="0"/>
              <a:t>Юнкерсы</a:t>
            </a:r>
            <a:r>
              <a:rPr lang="ru-RU" dirty="0" smtClean="0"/>
              <a:t>». И началась бомбёжка… </a:t>
            </a:r>
          </a:p>
          <a:p>
            <a:pPr>
              <a:buNone/>
            </a:pPr>
            <a:r>
              <a:rPr lang="ru-RU" dirty="0" smtClean="0"/>
              <a:t>Очнулся Андрей в плену. Мужество не покидало его. Услышав ночью, что один предатель хочет выдать командира, Андрей принял решение не допустить этого и на  рассвете голыми руками задушил предателя, тем самым избавив от смерти своих товарищей.</a:t>
            </a:r>
          </a:p>
          <a:p>
            <a:pPr>
              <a:buNone/>
            </a:pPr>
            <a:r>
              <a:rPr lang="ru-RU" dirty="0" smtClean="0"/>
              <a:t>Война обрушила на Андрея тяжкие удары. Казалось уже, что вся его жизнь, вся судьба исковерканы и искалечены, но он вынес все выпавшие на его долю испытания: тяжёлое расставание с семьёй, ранение, фашистский плен, издевательства гитлеровцев, гибель семьи в тылу. Он дошел до Берлина и встретил Победу.</a:t>
            </a:r>
          </a:p>
          <a:p>
            <a:pPr>
              <a:buNone/>
            </a:pPr>
            <a:r>
              <a:rPr lang="ru-RU" dirty="0" smtClean="0"/>
              <a:t> Родина во все времена доверяла свою судьбу именно таким солдатам как Андрей из моего рассказа. И пока на земле будут такие люди, готовые встать на защиту своей страны – будет мирное небо над головой. </a:t>
            </a:r>
            <a:endParaRPr lang="ru-RU" dirty="0"/>
          </a:p>
        </p:txBody>
      </p:sp>
      <p:pic>
        <p:nvPicPr>
          <p:cNvPr id="6146" name="Picture 2" descr="D:\Работы отправленные на конкурсы\diplom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143000"/>
            <a:ext cx="3198276" cy="452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ты отправленные на конкурсы\Николае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01116" y="1219200"/>
            <a:ext cx="3592286" cy="5029200"/>
          </a:xfrm>
          <a:prstGeom prst="rect">
            <a:avLst/>
          </a:prstGeom>
          <a:noFill/>
        </p:spPr>
      </p:pic>
      <p:pic>
        <p:nvPicPr>
          <p:cNvPr id="2050" name="Picture 2" descr="E:\Scan9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495800" cy="640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an9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648200" cy="6446939"/>
          </a:xfrm>
          <a:prstGeom prst="rect">
            <a:avLst/>
          </a:prstGeom>
          <a:noFill/>
        </p:spPr>
      </p:pic>
      <p:pic>
        <p:nvPicPr>
          <p:cNvPr id="6" name="Picture 2" descr="D:\Работы отправленные на конкурсы\Лопак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77769" y="1371600"/>
            <a:ext cx="32328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ты отправленные на конкурсы\Гордиенк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48996" y="1600200"/>
            <a:ext cx="3237804" cy="4525963"/>
          </a:xfrm>
          <a:prstGeom prst="rect">
            <a:avLst/>
          </a:prstGeom>
          <a:noFill/>
        </p:spPr>
      </p:pic>
      <p:pic>
        <p:nvPicPr>
          <p:cNvPr id="8195" name="Picture 3" descr="D:\Работы отправленные на конкурсы\Любимый угол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0" cy="6454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ты отправленные на конкурсы\Никити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72796" y="1600200"/>
            <a:ext cx="3237804" cy="4525963"/>
          </a:xfrm>
          <a:prstGeom prst="rect">
            <a:avLst/>
          </a:prstGeom>
          <a:noFill/>
        </p:spPr>
      </p:pic>
      <p:pic>
        <p:nvPicPr>
          <p:cNvPr id="9219" name="Picture 3" descr="D:\Работы отправленные на конкурсы\Памятное место Торж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6479"/>
            <a:ext cx="4343400" cy="648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ты отправленные на конкурсы\Чубук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803" y="228601"/>
            <a:ext cx="2616590" cy="3657599"/>
          </a:xfrm>
          <a:prstGeom prst="rect">
            <a:avLst/>
          </a:prstGeom>
          <a:noFill/>
        </p:spPr>
      </p:pic>
      <p:pic>
        <p:nvPicPr>
          <p:cNvPr id="12291" name="Picture 3" descr="D:\Работы отправленные на конкурсы\Торжок. Введенская церков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3849449" cy="5486400"/>
          </a:xfrm>
          <a:prstGeom prst="rect">
            <a:avLst/>
          </a:prstGeom>
          <a:noFill/>
        </p:spPr>
      </p:pic>
      <p:pic>
        <p:nvPicPr>
          <p:cNvPr id="5" name="Picture 2" descr="E:\Дипломы\Scan9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224" y="2971800"/>
            <a:ext cx="253337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Работы отправленные на конкурсы\Соломати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656" y="152400"/>
            <a:ext cx="2529144" cy="3535363"/>
          </a:xfrm>
          <a:prstGeom prst="rect">
            <a:avLst/>
          </a:prstGeom>
          <a:noFill/>
        </p:spPr>
      </p:pic>
      <p:pic>
        <p:nvPicPr>
          <p:cNvPr id="10243" name="Picture 3" descr="D:\Работы отправленные на конкурсы\Свечная башня Борисоглебского монастыр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3984603" cy="5715000"/>
          </a:xfrm>
          <a:prstGeom prst="rect">
            <a:avLst/>
          </a:prstGeom>
          <a:noFill/>
        </p:spPr>
      </p:pic>
      <p:pic>
        <p:nvPicPr>
          <p:cNvPr id="4" name="Picture 3" descr="E:\Дипломы\Scan9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542" y="3048000"/>
            <a:ext cx="2630779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Работы отправленные на конкурсы\Зим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5782144" cy="4062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0" name="Picture 2" descr="D:\Работы отправленные на конкурсы\Scan9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836597"/>
            <a:ext cx="2743200" cy="3869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ты отправленные на конкурсы\Талые вод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46" y="228600"/>
            <a:ext cx="4593930" cy="6324600"/>
          </a:xfrm>
          <a:prstGeom prst="rect">
            <a:avLst/>
          </a:prstGeom>
          <a:noFill/>
        </p:spPr>
      </p:pic>
      <p:pic>
        <p:nvPicPr>
          <p:cNvPr id="11268" name="Picture 4" descr="D:\Работы отправленные на конкурсы\mdtf_diplom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371600"/>
            <a:ext cx="31982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38</Words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Творческие достижения учащихся 2011 – 2012 гг.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</cp:revision>
  <dcterms:created xsi:type="dcterms:W3CDTF">2012-11-10T17:54:23Z</dcterms:created>
  <dcterms:modified xsi:type="dcterms:W3CDTF">2012-11-12T18:05:58Z</dcterms:modified>
</cp:coreProperties>
</file>