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0" r:id="rId3"/>
    <p:sldId id="286" r:id="rId4"/>
    <p:sldId id="281" r:id="rId5"/>
    <p:sldId id="257" r:id="rId6"/>
    <p:sldId id="258" r:id="rId7"/>
    <p:sldId id="267" r:id="rId8"/>
    <p:sldId id="268" r:id="rId9"/>
    <p:sldId id="263" r:id="rId10"/>
    <p:sldId id="264" r:id="rId11"/>
    <p:sldId id="285" r:id="rId12"/>
    <p:sldId id="266" r:id="rId13"/>
    <p:sldId id="287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курсы 2013-14 г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100013"/>
            <a:ext cx="8869363" cy="66563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Творческие достижения учащихся МОУ </a:t>
            </a:r>
            <a:r>
              <a:rPr lang="ru-RU" b="1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Славнинская </a:t>
            </a:r>
            <a:r>
              <a:rPr lang="ru-RU" b="1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январь – май 2013 год</a:t>
            </a:r>
            <a:endParaRPr lang="ru-RU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5486400"/>
            <a:ext cx="8229600" cy="1066800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Е.Ю.Кокорина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(учитель ИЗО)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Рисунки2\Scan9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76200"/>
            <a:ext cx="4967025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8" name="Picture 2" descr="C:\Users\User\Desktop\Дипломы ЮП\Семиколенных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81399"/>
            <a:ext cx="2286000" cy="3234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C:\Users\User\Desktop\Рисунки2\Scan9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543" y="3657600"/>
            <a:ext cx="4810458" cy="32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C:\Users\User\Desktop\Дипломы ЮП\Хорохордина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599" y="0"/>
            <a:ext cx="2423105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Рисунки2\Scan9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6952" y="3494253"/>
            <a:ext cx="4600848" cy="3287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3" descr="C:\Users\User\Desktop\Дипломы ЮП\Нилов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76200"/>
            <a:ext cx="2369259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3" descr="C:\Users\User\Desktop\Рисунки2\Scan9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74" y="76200"/>
            <a:ext cx="4915794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3" descr="C:\Users\User\Desktop\Дипломы ЮП\Болдышева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438990"/>
            <a:ext cx="2362200" cy="3342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Дипломы ЮП\Волко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898692" cy="411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5" name="Picture 3" descr="C:\Users\User\Desktop\Дипломы ЮП\Волкова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94119"/>
            <a:ext cx="2057400" cy="29114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C:\Users\User\Desktop\Дипломы ЮП\Иванова А4.jpg"/>
          <p:cNvPicPr>
            <a:picLocks noChangeAspect="1" noChangeArrowheads="1"/>
          </p:cNvPicPr>
          <p:nvPr/>
        </p:nvPicPr>
        <p:blipFill>
          <a:blip r:embed="rId4" cstate="print"/>
          <a:srcRect l="5094"/>
          <a:stretch>
            <a:fillRect/>
          </a:stretch>
        </p:blipFill>
        <p:spPr bwMode="auto">
          <a:xfrm>
            <a:off x="3276600" y="228600"/>
            <a:ext cx="2819400" cy="4085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3" descr="C:\Users\User\Desktop\Дипломы ЮП\Иванова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810000"/>
            <a:ext cx="2057400" cy="2911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4" descr="C:\Users\User\Desktop\Дипломы ЮП\Иванова А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0447" y="4038600"/>
            <a:ext cx="4053553" cy="2819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5" descr="C:\Users\User\Desktop\Дипломы ЮП\Иванова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3107" y="457200"/>
            <a:ext cx="2296093" cy="3249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Районный конкурс рисунков, посвященный Дню строителя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5" name="Picture 11" descr="C:\Users\User\Desktop\Рисун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43" y="609600"/>
            <a:ext cx="1390957" cy="2057400"/>
          </a:xfrm>
          <a:prstGeom prst="rect">
            <a:avLst/>
          </a:prstGeom>
          <a:noFill/>
        </p:spPr>
      </p:pic>
      <p:pic>
        <p:nvPicPr>
          <p:cNvPr id="11276" name="Picture 12" descr="C:\Users\User\Desktop\Рисунок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743200"/>
            <a:ext cx="2214372" cy="1628469"/>
          </a:xfrm>
          <a:prstGeom prst="rect">
            <a:avLst/>
          </a:prstGeom>
          <a:noFill/>
        </p:spPr>
      </p:pic>
      <p:pic>
        <p:nvPicPr>
          <p:cNvPr id="25" name="Picture 2" descr="C:\Users\User\Desktop\Рисунок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7316" y="609600"/>
            <a:ext cx="1434084" cy="2016991"/>
          </a:xfrm>
          <a:prstGeom prst="rect">
            <a:avLst/>
          </a:prstGeom>
          <a:noFill/>
        </p:spPr>
      </p:pic>
      <p:pic>
        <p:nvPicPr>
          <p:cNvPr id="26" name="Picture 3" descr="C:\Users\User\Desktop\Рисунок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5381" y="609600"/>
            <a:ext cx="1448619" cy="1981200"/>
          </a:xfrm>
          <a:prstGeom prst="rect">
            <a:avLst/>
          </a:prstGeom>
          <a:noFill/>
        </p:spPr>
      </p:pic>
      <p:pic>
        <p:nvPicPr>
          <p:cNvPr id="27" name="Picture 4" descr="C:\Users\User\Desktop\Рисунок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819400"/>
            <a:ext cx="2134686" cy="1600200"/>
          </a:xfrm>
          <a:prstGeom prst="rect">
            <a:avLst/>
          </a:prstGeom>
          <a:noFill/>
        </p:spPr>
      </p:pic>
      <p:pic>
        <p:nvPicPr>
          <p:cNvPr id="29" name="Picture 2" descr="C:\Users\User\Desktop\Рисунок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724400"/>
            <a:ext cx="2209800" cy="1577457"/>
          </a:xfrm>
          <a:prstGeom prst="rect">
            <a:avLst/>
          </a:prstGeom>
          <a:noFill/>
        </p:spPr>
      </p:pic>
      <p:pic>
        <p:nvPicPr>
          <p:cNvPr id="31" name="Picture 7" descr="C:\Users\User\Desktop\Рисунок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5969" y="609600"/>
            <a:ext cx="1440631" cy="1981200"/>
          </a:xfrm>
          <a:prstGeom prst="rect">
            <a:avLst/>
          </a:prstGeom>
          <a:noFill/>
        </p:spPr>
      </p:pic>
      <p:pic>
        <p:nvPicPr>
          <p:cNvPr id="32" name="Picture 8" descr="C:\Users\User\Desktop\Рисунок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2722" y="609600"/>
            <a:ext cx="1470278" cy="1981200"/>
          </a:xfrm>
          <a:prstGeom prst="rect">
            <a:avLst/>
          </a:prstGeom>
          <a:noFill/>
        </p:spPr>
      </p:pic>
      <p:pic>
        <p:nvPicPr>
          <p:cNvPr id="11277" name="Picture 13" descr="C:\Users\User\Desktop\Рисунок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4495799"/>
            <a:ext cx="2209800" cy="1906003"/>
          </a:xfrm>
          <a:prstGeom prst="rect">
            <a:avLst/>
          </a:prstGeom>
          <a:noFill/>
        </p:spPr>
      </p:pic>
      <p:pic>
        <p:nvPicPr>
          <p:cNvPr id="13" name="Picture 2" descr="C:\Users\User\Desktop\Scan.jpg"/>
          <p:cNvPicPr>
            <a:picLocks noChangeAspect="1" noChangeArrowheads="1"/>
          </p:cNvPicPr>
          <p:nvPr/>
        </p:nvPicPr>
        <p:blipFill>
          <a:blip r:embed="rId11" cstate="print"/>
          <a:srcRect l="6946" t="1684" b="52192"/>
          <a:stretch>
            <a:fillRect/>
          </a:stretch>
        </p:blipFill>
        <p:spPr bwMode="auto">
          <a:xfrm>
            <a:off x="3200400" y="2971800"/>
            <a:ext cx="3062306" cy="2087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User\Desktop\Конкурсы 2013-14 г\Грамоты Львов 13\Scan90004.jpg"/>
          <p:cNvPicPr>
            <a:picLocks noChangeAspect="1" noChangeArrowheads="1"/>
          </p:cNvPicPr>
          <p:nvPr/>
        </p:nvPicPr>
        <p:blipFill>
          <a:blip r:embed="rId2" cstate="print"/>
          <a:srcRect t="51991"/>
          <a:stretch>
            <a:fillRect/>
          </a:stretch>
        </p:blipFill>
        <p:spPr bwMode="auto">
          <a:xfrm>
            <a:off x="76200" y="2590801"/>
            <a:ext cx="1524000" cy="1102901"/>
          </a:xfrm>
          <a:prstGeom prst="rect">
            <a:avLst/>
          </a:prstGeom>
          <a:noFill/>
        </p:spPr>
      </p:pic>
      <p:pic>
        <p:nvPicPr>
          <p:cNvPr id="24" name="Picture 3" descr="C:\Users\User\Desktop\Конкурсы 2013-14 г\Грамоты Львов 13\Scan90005.jpg"/>
          <p:cNvPicPr>
            <a:picLocks noChangeAspect="1" noChangeArrowheads="1"/>
          </p:cNvPicPr>
          <p:nvPr/>
        </p:nvPicPr>
        <p:blipFill>
          <a:blip r:embed="rId3" cstate="print"/>
          <a:srcRect b="52467"/>
          <a:stretch>
            <a:fillRect/>
          </a:stretch>
        </p:blipFill>
        <p:spPr bwMode="auto">
          <a:xfrm>
            <a:off x="7690632" y="152400"/>
            <a:ext cx="1377168" cy="990600"/>
          </a:xfrm>
          <a:prstGeom prst="rect">
            <a:avLst/>
          </a:prstGeom>
          <a:noFill/>
        </p:spPr>
      </p:pic>
      <p:pic>
        <p:nvPicPr>
          <p:cNvPr id="26" name="Picture 3" descr="C:\Users\User\Desktop\Конкурсы 2013-14 г\Грамоты Львов 13\Scan90005.jpg"/>
          <p:cNvPicPr>
            <a:picLocks noChangeAspect="1" noChangeArrowheads="1"/>
          </p:cNvPicPr>
          <p:nvPr/>
        </p:nvPicPr>
        <p:blipFill>
          <a:blip r:embed="rId4" cstate="print"/>
          <a:srcRect t="51345"/>
          <a:stretch>
            <a:fillRect/>
          </a:stretch>
        </p:blipFill>
        <p:spPr bwMode="auto">
          <a:xfrm>
            <a:off x="76200" y="1295400"/>
            <a:ext cx="1524000" cy="1122082"/>
          </a:xfrm>
          <a:prstGeom prst="rect">
            <a:avLst/>
          </a:prstGeom>
          <a:noFill/>
        </p:spPr>
      </p:pic>
      <p:pic>
        <p:nvPicPr>
          <p:cNvPr id="25" name="Picture 2" descr="C:\Users\User\Desktop\Конкурсы 2013-14 г\Грамоты Львов 13\Scan90004.jpg"/>
          <p:cNvPicPr>
            <a:picLocks noChangeAspect="1" noChangeArrowheads="1"/>
          </p:cNvPicPr>
          <p:nvPr/>
        </p:nvPicPr>
        <p:blipFill>
          <a:blip r:embed="rId5" cstate="print"/>
          <a:srcRect b="52648"/>
          <a:stretch>
            <a:fillRect/>
          </a:stretch>
        </p:blipFill>
        <p:spPr bwMode="auto">
          <a:xfrm>
            <a:off x="6232213" y="152400"/>
            <a:ext cx="1387787" cy="990600"/>
          </a:xfrm>
          <a:prstGeom prst="rect">
            <a:avLst/>
          </a:prstGeom>
          <a:noFill/>
        </p:spPr>
      </p:pic>
      <p:pic>
        <p:nvPicPr>
          <p:cNvPr id="19" name="Picture 2" descr="C:\Users\User\Desktop\Конкурсы 2013-14 г\Грамоты Львов 13\Scan90002.jpg"/>
          <p:cNvPicPr>
            <a:picLocks noChangeAspect="1" noChangeArrowheads="1"/>
          </p:cNvPicPr>
          <p:nvPr/>
        </p:nvPicPr>
        <p:blipFill>
          <a:blip r:embed="rId6" cstate="print"/>
          <a:srcRect b="53143"/>
          <a:stretch>
            <a:fillRect/>
          </a:stretch>
        </p:blipFill>
        <p:spPr bwMode="auto">
          <a:xfrm>
            <a:off x="76200" y="152400"/>
            <a:ext cx="1524000" cy="1067493"/>
          </a:xfrm>
          <a:prstGeom prst="rect">
            <a:avLst/>
          </a:prstGeom>
          <a:noFill/>
        </p:spPr>
      </p:pic>
      <p:pic>
        <p:nvPicPr>
          <p:cNvPr id="20" name="Picture 3" descr="C:\Users\User\Desktop\Конкурсы 2013-14 г\Грамоты Львов 13\Scan90003.jpg"/>
          <p:cNvPicPr>
            <a:picLocks noChangeAspect="1" noChangeArrowheads="1"/>
          </p:cNvPicPr>
          <p:nvPr/>
        </p:nvPicPr>
        <p:blipFill>
          <a:blip r:embed="rId7" cstate="print"/>
          <a:srcRect b="51814"/>
          <a:stretch>
            <a:fillRect/>
          </a:stretch>
        </p:blipFill>
        <p:spPr bwMode="auto">
          <a:xfrm>
            <a:off x="1655509" y="152400"/>
            <a:ext cx="1468691" cy="1066800"/>
          </a:xfrm>
          <a:prstGeom prst="rect">
            <a:avLst/>
          </a:prstGeom>
          <a:noFill/>
        </p:spPr>
      </p:pic>
      <p:pic>
        <p:nvPicPr>
          <p:cNvPr id="21" name="Picture 2" descr="C:\Users\User\Desktop\Конкурсы 2013-14 г\Грамоты Львов 13\Scan90002.jpg"/>
          <p:cNvPicPr>
            <a:picLocks noChangeAspect="1" noChangeArrowheads="1"/>
          </p:cNvPicPr>
          <p:nvPr/>
        </p:nvPicPr>
        <p:blipFill>
          <a:blip r:embed="rId8" cstate="print"/>
          <a:srcRect t="51871"/>
          <a:stretch>
            <a:fillRect/>
          </a:stretch>
        </p:blipFill>
        <p:spPr bwMode="auto">
          <a:xfrm>
            <a:off x="3165455" y="152400"/>
            <a:ext cx="1482745" cy="1066800"/>
          </a:xfrm>
          <a:prstGeom prst="rect">
            <a:avLst/>
          </a:prstGeom>
          <a:noFill/>
        </p:spPr>
      </p:pic>
      <p:pic>
        <p:nvPicPr>
          <p:cNvPr id="22" name="Picture 3" descr="C:\Users\User\Desktop\Конкурсы 2013-14 г\Грамоты Львов 13\Scan90003.jpg"/>
          <p:cNvPicPr>
            <a:picLocks noChangeAspect="1" noChangeArrowheads="1"/>
          </p:cNvPicPr>
          <p:nvPr/>
        </p:nvPicPr>
        <p:blipFill>
          <a:blip r:embed="rId9" cstate="print"/>
          <a:srcRect t="51319"/>
          <a:stretch>
            <a:fillRect/>
          </a:stretch>
        </p:blipFill>
        <p:spPr bwMode="auto">
          <a:xfrm>
            <a:off x="4718458" y="152400"/>
            <a:ext cx="1453742" cy="1066800"/>
          </a:xfrm>
          <a:prstGeom prst="rect">
            <a:avLst/>
          </a:prstGeom>
          <a:noFill/>
        </p:spPr>
      </p:pic>
      <p:pic>
        <p:nvPicPr>
          <p:cNvPr id="27" name="Picture 2" descr="C:\Users\User\Desktop\Конкурсы 2013-14 г\Грамоты Львов 13\Scan90006.jpg"/>
          <p:cNvPicPr>
            <a:picLocks noChangeAspect="1" noChangeArrowheads="1"/>
          </p:cNvPicPr>
          <p:nvPr/>
        </p:nvPicPr>
        <p:blipFill>
          <a:blip r:embed="rId10" cstate="print"/>
          <a:srcRect r="1659" b="53491"/>
          <a:stretch>
            <a:fillRect/>
          </a:stretch>
        </p:blipFill>
        <p:spPr bwMode="auto">
          <a:xfrm>
            <a:off x="76200" y="3810001"/>
            <a:ext cx="1524000" cy="1081578"/>
          </a:xfrm>
          <a:prstGeom prst="rect">
            <a:avLst/>
          </a:prstGeom>
          <a:noFill/>
        </p:spPr>
      </p:pic>
      <p:pic>
        <p:nvPicPr>
          <p:cNvPr id="28" name="Picture 2" descr="C:\Users\User\Desktop\Конкурсы 2013-14 г\Грамоты Львов 13\Scan90006.jpg"/>
          <p:cNvPicPr>
            <a:picLocks noChangeAspect="1" noChangeArrowheads="1"/>
          </p:cNvPicPr>
          <p:nvPr/>
        </p:nvPicPr>
        <p:blipFill>
          <a:blip r:embed="rId11" cstate="print"/>
          <a:srcRect t="52192"/>
          <a:stretch>
            <a:fillRect/>
          </a:stretch>
        </p:blipFill>
        <p:spPr bwMode="auto">
          <a:xfrm>
            <a:off x="76200" y="5029200"/>
            <a:ext cx="1524000" cy="1093353"/>
          </a:xfrm>
          <a:prstGeom prst="rect">
            <a:avLst/>
          </a:prstGeom>
          <a:noFill/>
        </p:spPr>
      </p:pic>
      <p:pic>
        <p:nvPicPr>
          <p:cNvPr id="10242" name="Picture 2" descr="C:\Users\User\Desktop\Рисунок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81200" y="2053447"/>
            <a:ext cx="1295400" cy="1820749"/>
          </a:xfrm>
          <a:prstGeom prst="rect">
            <a:avLst/>
          </a:prstGeom>
          <a:noFill/>
        </p:spPr>
      </p:pic>
      <p:pic>
        <p:nvPicPr>
          <p:cNvPr id="10243" name="Picture 3" descr="C:\Users\User\Desktop\Рисунок8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2053448"/>
            <a:ext cx="1267048" cy="1828800"/>
          </a:xfrm>
          <a:prstGeom prst="rect">
            <a:avLst/>
          </a:prstGeom>
          <a:noFill/>
        </p:spPr>
      </p:pic>
      <p:pic>
        <p:nvPicPr>
          <p:cNvPr id="10244" name="Picture 4" descr="C:\Users\User\Desktop\Рисунок2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96748" y="3979484"/>
            <a:ext cx="1934527" cy="1354516"/>
          </a:xfrm>
          <a:prstGeom prst="rect">
            <a:avLst/>
          </a:prstGeom>
          <a:noFill/>
        </p:spPr>
      </p:pic>
      <p:pic>
        <p:nvPicPr>
          <p:cNvPr id="10245" name="Picture 5" descr="C:\Users\User\Desktop\Рисунок3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03134" y="5410200"/>
            <a:ext cx="1988466" cy="1371600"/>
          </a:xfrm>
          <a:prstGeom prst="rect">
            <a:avLst/>
          </a:prstGeom>
          <a:noFill/>
        </p:spPr>
      </p:pic>
      <p:pic>
        <p:nvPicPr>
          <p:cNvPr id="10246" name="Picture 6" descr="C:\Users\User\Desktop\Рисунок10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29000" y="2053448"/>
            <a:ext cx="1224116" cy="1827752"/>
          </a:xfrm>
          <a:prstGeom prst="rect">
            <a:avLst/>
          </a:prstGeom>
          <a:noFill/>
        </p:spPr>
      </p:pic>
      <p:pic>
        <p:nvPicPr>
          <p:cNvPr id="10247" name="Picture 7" descr="C:\Users\User\Desktop\Рисунок4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22156" y="5410200"/>
            <a:ext cx="2108813" cy="1371600"/>
          </a:xfrm>
          <a:prstGeom prst="rect">
            <a:avLst/>
          </a:prstGeom>
          <a:noFill/>
        </p:spPr>
      </p:pic>
      <p:pic>
        <p:nvPicPr>
          <p:cNvPr id="10248" name="Picture 8" descr="C:\Users\User\Desktop\Рисунок11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121490" y="3943350"/>
            <a:ext cx="1948423" cy="1371600"/>
          </a:xfrm>
          <a:prstGeom prst="rect">
            <a:avLst/>
          </a:prstGeom>
          <a:noFill/>
        </p:spPr>
      </p:pic>
      <p:pic>
        <p:nvPicPr>
          <p:cNvPr id="10249" name="Picture 9" descr="C:\Users\User\Desktop\Рисунок5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24032" y="5410200"/>
            <a:ext cx="2029167" cy="1371600"/>
          </a:xfrm>
          <a:prstGeom prst="rect">
            <a:avLst/>
          </a:prstGeom>
          <a:noFill/>
        </p:spPr>
      </p:pic>
      <p:pic>
        <p:nvPicPr>
          <p:cNvPr id="10250" name="Picture 10" descr="C:\Users\User\Desktop\Рисунок1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800600" y="2053448"/>
            <a:ext cx="1183072" cy="1791808"/>
          </a:xfrm>
          <a:prstGeom prst="rect">
            <a:avLst/>
          </a:prstGeom>
          <a:noFill/>
        </p:spPr>
      </p:pic>
      <p:pic>
        <p:nvPicPr>
          <p:cNvPr id="10251" name="Picture 11" descr="C:\Users\User\Desktop\Рисунок1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467600" y="2053448"/>
            <a:ext cx="1371600" cy="1908952"/>
          </a:xfrm>
          <a:prstGeom prst="rect">
            <a:avLst/>
          </a:prstGeom>
          <a:noFill/>
        </p:spPr>
      </p:pic>
      <p:pic>
        <p:nvPicPr>
          <p:cNvPr id="10253" name="Picture 13" descr="C:\Users\User\Desktop\Рисунок1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556878" y="3943350"/>
            <a:ext cx="1921301" cy="137160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1600200" y="1273314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Открытый региональный конкурс творческих работ детей и юношества «Творческое наследие Н.А.Львова: взгляд из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века»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грамоты львов\Scan90007.jpg"/>
          <p:cNvPicPr>
            <a:picLocks noChangeAspect="1" noChangeArrowheads="1"/>
          </p:cNvPicPr>
          <p:nvPr/>
        </p:nvPicPr>
        <p:blipFill>
          <a:blip r:embed="rId2" cstate="print"/>
          <a:srcRect l="2315" t="1684"/>
          <a:stretch>
            <a:fillRect/>
          </a:stretch>
        </p:blipFill>
        <p:spPr bwMode="auto">
          <a:xfrm>
            <a:off x="177902" y="228600"/>
            <a:ext cx="1498498" cy="2074205"/>
          </a:xfrm>
          <a:prstGeom prst="rect">
            <a:avLst/>
          </a:prstGeom>
          <a:noFill/>
        </p:spPr>
      </p:pic>
      <p:pic>
        <p:nvPicPr>
          <p:cNvPr id="8" name="Picture 3" descr="F:\грамоты львов\Scan90002.jpg"/>
          <p:cNvPicPr>
            <a:picLocks noChangeAspect="1" noChangeArrowheads="1"/>
          </p:cNvPicPr>
          <p:nvPr/>
        </p:nvPicPr>
        <p:blipFill>
          <a:blip r:embed="rId3" cstate="print"/>
          <a:srcRect l="2533" t="3367"/>
          <a:stretch>
            <a:fillRect/>
          </a:stretch>
        </p:blipFill>
        <p:spPr bwMode="auto">
          <a:xfrm>
            <a:off x="152400" y="4648200"/>
            <a:ext cx="1453003" cy="1981200"/>
          </a:xfrm>
          <a:prstGeom prst="rect">
            <a:avLst/>
          </a:prstGeom>
          <a:noFill/>
        </p:spPr>
      </p:pic>
      <p:pic>
        <p:nvPicPr>
          <p:cNvPr id="9" name="Picture 2" descr="F:\грамоты львов\Scan90001.jpg"/>
          <p:cNvPicPr>
            <a:picLocks noChangeAspect="1" noChangeArrowheads="1"/>
          </p:cNvPicPr>
          <p:nvPr/>
        </p:nvPicPr>
        <p:blipFill>
          <a:blip r:embed="rId4" cstate="print"/>
          <a:srcRect l="2533" t="3367"/>
          <a:stretch>
            <a:fillRect/>
          </a:stretch>
        </p:blipFill>
        <p:spPr bwMode="auto">
          <a:xfrm>
            <a:off x="152400" y="2514600"/>
            <a:ext cx="1453004" cy="1981200"/>
          </a:xfrm>
          <a:prstGeom prst="rect">
            <a:avLst/>
          </a:prstGeom>
          <a:noFill/>
        </p:spPr>
      </p:pic>
      <p:pic>
        <p:nvPicPr>
          <p:cNvPr id="12" name="Picture 2" descr="F:\грамоты львов\Scan90003.jpg"/>
          <p:cNvPicPr>
            <a:picLocks noChangeAspect="1" noChangeArrowheads="1"/>
          </p:cNvPicPr>
          <p:nvPr/>
        </p:nvPicPr>
        <p:blipFill>
          <a:blip r:embed="rId5" cstate="print"/>
          <a:srcRect l="2533" t="3367"/>
          <a:stretch>
            <a:fillRect/>
          </a:stretch>
        </p:blipFill>
        <p:spPr bwMode="auto">
          <a:xfrm>
            <a:off x="1996312" y="228600"/>
            <a:ext cx="1508888" cy="2057400"/>
          </a:xfrm>
          <a:prstGeom prst="rect">
            <a:avLst/>
          </a:prstGeom>
          <a:noFill/>
        </p:spPr>
      </p:pic>
      <p:pic>
        <p:nvPicPr>
          <p:cNvPr id="13" name="Picture 3" descr="F:\грамоты львов\Scan9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2533" t="3367"/>
          <a:stretch>
            <a:fillRect/>
          </a:stretch>
        </p:blipFill>
        <p:spPr bwMode="auto">
          <a:xfrm>
            <a:off x="3802847" y="228600"/>
            <a:ext cx="1531153" cy="2087758"/>
          </a:xfrm>
          <a:prstGeom prst="rect">
            <a:avLst/>
          </a:prstGeom>
          <a:noFill/>
        </p:spPr>
      </p:pic>
      <p:pic>
        <p:nvPicPr>
          <p:cNvPr id="14" name="Picture 2" descr="F:\грамоты львов\Scan9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 l="3169" t="3216"/>
          <a:stretch>
            <a:fillRect/>
          </a:stretch>
        </p:blipFill>
        <p:spPr bwMode="auto">
          <a:xfrm>
            <a:off x="7418696" y="228600"/>
            <a:ext cx="1496704" cy="2057400"/>
          </a:xfrm>
          <a:prstGeom prst="rect">
            <a:avLst/>
          </a:prstGeom>
          <a:noFill/>
        </p:spPr>
      </p:pic>
      <p:pic>
        <p:nvPicPr>
          <p:cNvPr id="15" name="Picture 3" descr="F:\грамоты львов\Scan90006.jpg"/>
          <p:cNvPicPr>
            <a:picLocks noChangeAspect="1" noChangeArrowheads="1"/>
          </p:cNvPicPr>
          <p:nvPr/>
        </p:nvPicPr>
        <p:blipFill>
          <a:blip r:embed="rId8" cstate="print"/>
          <a:srcRect l="2533" t="1684"/>
          <a:stretch>
            <a:fillRect/>
          </a:stretch>
        </p:blipFill>
        <p:spPr bwMode="auto">
          <a:xfrm>
            <a:off x="5603550" y="228600"/>
            <a:ext cx="1483050" cy="2057400"/>
          </a:xfrm>
          <a:prstGeom prst="rect">
            <a:avLst/>
          </a:prstGeom>
          <a:noFill/>
        </p:spPr>
      </p:pic>
      <p:pic>
        <p:nvPicPr>
          <p:cNvPr id="17" name="Picture 2" descr="C:\Users\User\Desktop\Конкурсы 2013-14 г\На конкурс Львова\Scan900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2463165"/>
            <a:ext cx="1590336" cy="1157776"/>
          </a:xfrm>
          <a:prstGeom prst="rect">
            <a:avLst/>
          </a:prstGeom>
          <a:noFill/>
        </p:spPr>
      </p:pic>
      <p:pic>
        <p:nvPicPr>
          <p:cNvPr id="18" name="Picture 4" descr="C:\Users\User\Desktop\Конкурсы 2013-14 г\На конкурс Львова\Scan90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2463165"/>
            <a:ext cx="1568453" cy="1140449"/>
          </a:xfrm>
          <a:prstGeom prst="rect">
            <a:avLst/>
          </a:prstGeom>
          <a:noFill/>
        </p:spPr>
      </p:pic>
      <p:pic>
        <p:nvPicPr>
          <p:cNvPr id="19" name="Picture 5" descr="C:\Users\User\Desktop\Конкурсы 2013-14 г\На конкурс Львова\Scan9001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2463165"/>
            <a:ext cx="1600200" cy="1163533"/>
          </a:xfrm>
          <a:prstGeom prst="rect">
            <a:avLst/>
          </a:prstGeom>
          <a:noFill/>
        </p:spPr>
      </p:pic>
      <p:pic>
        <p:nvPicPr>
          <p:cNvPr id="20" name="Picture 6" descr="C:\Users\User\Desktop\Конкурсы 2013-14 г\На конкурс Львова\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4063365"/>
            <a:ext cx="1543710" cy="2011363"/>
          </a:xfrm>
          <a:prstGeom prst="rect">
            <a:avLst/>
          </a:prstGeom>
          <a:noFill/>
        </p:spPr>
      </p:pic>
      <p:pic>
        <p:nvPicPr>
          <p:cNvPr id="21" name="Picture 2" descr="C:\Users\User\Desktop\Конкурсы 2013-14 г\На конкурс Львова\Scan9000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04809" y="4063365"/>
            <a:ext cx="1396501" cy="1981200"/>
          </a:xfrm>
          <a:prstGeom prst="rect">
            <a:avLst/>
          </a:prstGeom>
          <a:noFill/>
        </p:spPr>
      </p:pic>
      <p:pic>
        <p:nvPicPr>
          <p:cNvPr id="22" name="Picture 7" descr="C:\Users\User\Desktop\Конкурсы 2013-14 г\На конкурс Львова\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51478" y="4063365"/>
            <a:ext cx="1402432" cy="1981200"/>
          </a:xfrm>
          <a:prstGeom prst="rect">
            <a:avLst/>
          </a:prstGeom>
          <a:noFill/>
        </p:spPr>
      </p:pic>
      <p:pic>
        <p:nvPicPr>
          <p:cNvPr id="23" name="Picture 8" descr="C:\Users\User\Desktop\Конкурсы 2013-14 г\На конкурс Львова\Scan9002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36906" y="4063365"/>
            <a:ext cx="1417204" cy="1994836"/>
          </a:xfrm>
          <a:prstGeom prst="rect">
            <a:avLst/>
          </a:prstGeom>
          <a:noFill/>
        </p:spPr>
      </p:pic>
      <p:pic>
        <p:nvPicPr>
          <p:cNvPr id="24" name="Содержимое 5" descr="IMG_4004.JPG"/>
          <p:cNvPicPr>
            <a:picLocks noChangeAspect="1"/>
          </p:cNvPicPr>
          <p:nvPr/>
        </p:nvPicPr>
        <p:blipFill>
          <a:blip r:embed="rId16" cstate="print"/>
          <a:srcRect l="11765" t="12567" r="9804" b="13236"/>
          <a:stretch>
            <a:fillRect/>
          </a:stretch>
        </p:blipFill>
        <p:spPr>
          <a:xfrm>
            <a:off x="1828800" y="2438400"/>
            <a:ext cx="1749778" cy="1181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57400" y="61722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Районный конкурс «Наше творчество Н.А.Львову»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грамоты львов\Scan9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5006" t="5113" r="5769" b="52959"/>
          <a:stretch>
            <a:fillRect/>
          </a:stretch>
        </p:blipFill>
        <p:spPr bwMode="auto">
          <a:xfrm>
            <a:off x="1676400" y="0"/>
            <a:ext cx="1371600" cy="1606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3" descr="F:\грамоты львов\Scan9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2658" t="14317" r="60620" b="71366"/>
          <a:stretch>
            <a:fillRect/>
          </a:stretch>
        </p:blipFill>
        <p:spPr bwMode="auto">
          <a:xfrm>
            <a:off x="152400" y="76200"/>
            <a:ext cx="1344386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2" descr="F:\грамоты львов\Scan9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44211" t="3367" r="4848" b="52859"/>
          <a:stretch>
            <a:fillRect/>
          </a:stretch>
        </p:blipFill>
        <p:spPr bwMode="auto">
          <a:xfrm>
            <a:off x="3124200" y="0"/>
            <a:ext cx="1354015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3" descr="F:\грамоты львов\Scan90010.jpg"/>
          <p:cNvPicPr>
            <a:picLocks noChangeAspect="1" noChangeArrowheads="1"/>
          </p:cNvPicPr>
          <p:nvPr/>
        </p:nvPicPr>
        <p:blipFill>
          <a:blip r:embed="rId5" cstate="print"/>
          <a:srcRect l="41896" t="50509" r="7164" b="7401"/>
          <a:stretch>
            <a:fillRect/>
          </a:stretch>
        </p:blipFill>
        <p:spPr bwMode="auto">
          <a:xfrm>
            <a:off x="152400" y="3810000"/>
            <a:ext cx="1143000" cy="1298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F:\грамоты львов\Scan90009.jpg"/>
          <p:cNvPicPr>
            <a:picLocks noChangeAspect="1" noChangeArrowheads="1"/>
          </p:cNvPicPr>
          <p:nvPr/>
        </p:nvPicPr>
        <p:blipFill>
          <a:blip r:embed="rId6" cstate="print"/>
          <a:srcRect l="43994" t="55560" r="5066" b="4034"/>
          <a:stretch>
            <a:fillRect/>
          </a:stretch>
        </p:blipFill>
        <p:spPr bwMode="auto">
          <a:xfrm>
            <a:off x="152400" y="2514600"/>
            <a:ext cx="1143000" cy="1246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3" descr="F:\грамоты львов\Scan90010.jpg"/>
          <p:cNvPicPr>
            <a:picLocks noChangeAspect="1" noChangeArrowheads="1"/>
          </p:cNvPicPr>
          <p:nvPr/>
        </p:nvPicPr>
        <p:blipFill>
          <a:blip r:embed="rId5" cstate="print"/>
          <a:srcRect l="43994" r="5066" b="57909"/>
          <a:stretch>
            <a:fillRect/>
          </a:stretch>
        </p:blipFill>
        <p:spPr bwMode="auto">
          <a:xfrm>
            <a:off x="152400" y="1143000"/>
            <a:ext cx="1143000" cy="1298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2" descr="F:\грамоты львов\Scan90011.jpg"/>
          <p:cNvPicPr>
            <a:picLocks noChangeAspect="1" noChangeArrowheads="1"/>
          </p:cNvPicPr>
          <p:nvPr/>
        </p:nvPicPr>
        <p:blipFill>
          <a:blip r:embed="rId7" cstate="print"/>
          <a:srcRect l="41678" r="7381" b="57909"/>
          <a:stretch>
            <a:fillRect/>
          </a:stretch>
        </p:blipFill>
        <p:spPr bwMode="auto">
          <a:xfrm>
            <a:off x="4572000" y="0"/>
            <a:ext cx="1447800" cy="1645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3" descr="F:\грамоты львов\Scan90012.jpg"/>
          <p:cNvPicPr>
            <a:picLocks noChangeAspect="1" noChangeArrowheads="1"/>
          </p:cNvPicPr>
          <p:nvPr/>
        </p:nvPicPr>
        <p:blipFill>
          <a:blip r:embed="rId8" cstate="print"/>
          <a:srcRect l="41678" t="3367" r="7381" b="54542"/>
          <a:stretch>
            <a:fillRect/>
          </a:stretch>
        </p:blipFill>
        <p:spPr bwMode="auto">
          <a:xfrm>
            <a:off x="7620000" y="0"/>
            <a:ext cx="1475232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3" descr="F:\грамоты львов\Scan90012.jpg"/>
          <p:cNvPicPr>
            <a:picLocks noChangeAspect="1" noChangeArrowheads="1"/>
          </p:cNvPicPr>
          <p:nvPr/>
        </p:nvPicPr>
        <p:blipFill>
          <a:blip r:embed="rId9" cstate="print"/>
          <a:srcRect l="43994" t="50509" r="5066" b="7401"/>
          <a:stretch>
            <a:fillRect/>
          </a:stretch>
        </p:blipFill>
        <p:spPr bwMode="auto">
          <a:xfrm>
            <a:off x="6096000" y="0"/>
            <a:ext cx="1447800" cy="1645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3" descr="C:\Users\User\Desktop\Конкурсы 2013-14 г\На конкурс Львова\Scan900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1905000"/>
            <a:ext cx="2263299" cy="1600200"/>
          </a:xfrm>
          <a:prstGeom prst="rect">
            <a:avLst/>
          </a:prstGeom>
          <a:noFill/>
        </p:spPr>
      </p:pic>
      <p:pic>
        <p:nvPicPr>
          <p:cNvPr id="19" name="Picture 4" descr="C:\Users\User\Desktop\Конкурсы 2013-14 г\На конкурс Львова\Scan90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72200" y="4572000"/>
            <a:ext cx="1524000" cy="2169983"/>
          </a:xfrm>
          <a:prstGeom prst="rect">
            <a:avLst/>
          </a:prstGeom>
          <a:noFill/>
        </p:spPr>
      </p:pic>
      <p:pic>
        <p:nvPicPr>
          <p:cNvPr id="20" name="Picture 5" descr="C:\Users\User\Desktop\Конкурсы 2013-14 г\На конкурс Львова\Scan9000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1752600"/>
            <a:ext cx="2152937" cy="1524000"/>
          </a:xfrm>
          <a:prstGeom prst="rect">
            <a:avLst/>
          </a:prstGeom>
          <a:noFill/>
        </p:spPr>
      </p:pic>
      <p:pic>
        <p:nvPicPr>
          <p:cNvPr id="21" name="Picture 6" descr="C:\Users\User\Desktop\Конкурсы 2013-14 г\На конкурс Львова\Scan9001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1752600"/>
            <a:ext cx="2252418" cy="1600200"/>
          </a:xfrm>
          <a:prstGeom prst="rect">
            <a:avLst/>
          </a:prstGeom>
          <a:noFill/>
        </p:spPr>
      </p:pic>
      <p:pic>
        <p:nvPicPr>
          <p:cNvPr id="22" name="Picture 8" descr="C:\Users\User\Desktop\Конкурсы 2013-14 г\На конкурс Львова\Scan9002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3400" y="3429000"/>
            <a:ext cx="2138038" cy="1524000"/>
          </a:xfrm>
          <a:prstGeom prst="rect">
            <a:avLst/>
          </a:prstGeom>
          <a:noFill/>
        </p:spPr>
      </p:pic>
      <p:pic>
        <p:nvPicPr>
          <p:cNvPr id="23" name="Picture 9" descr="C:\Users\User\Desktop\Конкурсы 2013-14 г\На конкурс Львова\Scan9002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399" y="5029200"/>
            <a:ext cx="2305543" cy="1676400"/>
          </a:xfrm>
          <a:prstGeom prst="rect">
            <a:avLst/>
          </a:prstGeom>
          <a:noFill/>
        </p:spPr>
      </p:pic>
      <p:pic>
        <p:nvPicPr>
          <p:cNvPr id="24" name="Picture 10" descr="C:\Users\User\Desktop\Конкурсы 2013-14 г\На конкурс Львова\Scan9002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599" y="3338981"/>
            <a:ext cx="2219751" cy="1614019"/>
          </a:xfrm>
          <a:prstGeom prst="rect">
            <a:avLst/>
          </a:prstGeom>
          <a:noFill/>
        </p:spPr>
      </p:pic>
      <p:pic>
        <p:nvPicPr>
          <p:cNvPr id="25" name="Picture 11" descr="C:\Users\User\Desktop\Конкурсы 2013-14 г\На конкурс Львова\Scan90013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43400" y="4876800"/>
            <a:ext cx="1440566" cy="1981200"/>
          </a:xfrm>
          <a:prstGeom prst="rect">
            <a:avLst/>
          </a:prstGeom>
          <a:noFill/>
        </p:spPr>
      </p:pic>
      <p:pic>
        <p:nvPicPr>
          <p:cNvPr id="26" name="Picture 2" descr="F:\грамоты львов\Scan90013.jpg"/>
          <p:cNvPicPr>
            <a:picLocks noChangeAspect="1" noChangeArrowheads="1"/>
          </p:cNvPicPr>
          <p:nvPr/>
        </p:nvPicPr>
        <p:blipFill>
          <a:blip r:embed="rId18" cstate="print"/>
          <a:srcRect l="43787" r="8580" b="55745"/>
          <a:stretch>
            <a:fillRect/>
          </a:stretch>
        </p:blipFill>
        <p:spPr bwMode="auto">
          <a:xfrm>
            <a:off x="152400" y="5181600"/>
            <a:ext cx="1143000" cy="146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218" name="Picture 2" descr="C:\Users\User\Desktop\Рисунок9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737646" y="3581400"/>
            <a:ext cx="1406354" cy="2043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Творческие работы учащихся\Цветы\Scan90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47800"/>
            <a:ext cx="3975264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C:\Users\User\Desktop\Новая папка (2)\Scan90004.jpg"/>
          <p:cNvPicPr>
            <a:picLocks noChangeAspect="1" noChangeArrowheads="1"/>
          </p:cNvPicPr>
          <p:nvPr/>
        </p:nvPicPr>
        <p:blipFill>
          <a:blip r:embed="rId3" cstate="print"/>
          <a:srcRect r="1887" b="959"/>
          <a:stretch>
            <a:fillRect/>
          </a:stretch>
        </p:blipFill>
        <p:spPr bwMode="auto">
          <a:xfrm>
            <a:off x="4279557" y="76200"/>
            <a:ext cx="4712043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D:\Работы отправленные на конкурсы\Южный полюс\diplom (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276600"/>
            <a:ext cx="2514600" cy="3558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Users\User\Desktop\diplom (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546821"/>
            <a:ext cx="2286000" cy="3234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Новая папка (2)\Scan90002.jpg"/>
          <p:cNvPicPr>
            <a:picLocks noChangeAspect="1" noChangeArrowheads="1"/>
          </p:cNvPicPr>
          <p:nvPr/>
        </p:nvPicPr>
        <p:blipFill>
          <a:blip r:embed="rId2" cstate="print"/>
          <a:srcRect r="5673" b="2350"/>
          <a:stretch>
            <a:fillRect/>
          </a:stretch>
        </p:blipFill>
        <p:spPr bwMode="auto">
          <a:xfrm>
            <a:off x="5181600" y="69112"/>
            <a:ext cx="3733800" cy="5036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C:\Users\User\Desktop\Новая папка (2)\Scan90001.jpg"/>
          <p:cNvPicPr>
            <a:picLocks noChangeAspect="1" noChangeArrowheads="1"/>
          </p:cNvPicPr>
          <p:nvPr/>
        </p:nvPicPr>
        <p:blipFill>
          <a:blip r:embed="rId3" cstate="print"/>
          <a:srcRect t="1684" r="2687" b="5717"/>
          <a:stretch>
            <a:fillRect/>
          </a:stretch>
        </p:blipFill>
        <p:spPr bwMode="auto">
          <a:xfrm>
            <a:off x="150480" y="62256"/>
            <a:ext cx="4040520" cy="5025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D:\Работы отправленные на конкурсы\Южный полюс\diplom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2046178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D:\Работы отправленные на конкурсы\Южный полюс\diplom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962400"/>
            <a:ext cx="2046179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Дипломы ЮП\Нилов С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28600"/>
            <a:ext cx="2818686" cy="4247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9" name="Picture 7" descr="C:\Users\User\Desktop\Дипломы ЮП\Иванова 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970093" cy="441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4" name="Picture 2" descr="C:\Users\User\Desktop\Дипломы ЮП\Нилов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962400"/>
            <a:ext cx="1893868" cy="26800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80" name="Picture 8" descr="C:\Users\User\Desktop\Дипломы ЮП\Ивано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1919288" cy="27160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2" descr="C:\Users\User\Desktop\Дипломы ЮП\Кокор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6637" y="228600"/>
            <a:ext cx="2901163" cy="4299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3" descr="C:\Users\User\Desktop\Дипломы ЮП\Кокорин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886200"/>
            <a:ext cx="1938485" cy="27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esktop\Дипломы ЮП\Соловье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887" b="438"/>
          <a:stretch>
            <a:fillRect/>
          </a:stretch>
        </p:blipFill>
        <p:spPr bwMode="auto">
          <a:xfrm>
            <a:off x="228600" y="228600"/>
            <a:ext cx="5065362" cy="35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9" name="Picture 5" descr="C:\Users\User\Desktop\Дипломы ЮП\Соловьев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47037"/>
            <a:ext cx="2438400" cy="3450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C:\Users\User\Desktop\Дипломы ЮП\Волкова 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080" y="228600"/>
            <a:ext cx="3410520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3" descr="C:\Users\User\Desktop\Дипломы ЮП\Волко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527" y="3429000"/>
            <a:ext cx="2382473" cy="3371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ки2\Scan9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365562" cy="30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C:\Users\User\Desktop\Рисунки2\Scan9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928" y="228600"/>
            <a:ext cx="4391872" cy="30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4" descr="C:\Users\User\Desktop\Дипломы ЮП\Нилов 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5600"/>
            <a:ext cx="1669251" cy="236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3" descr="C:\Users\User\Desktop\Дипломы ЮП\Алмаметов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5200"/>
            <a:ext cx="1723097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3" descr="C:\Users\User\Desktop\Рисунки2\Scan9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475974"/>
            <a:ext cx="4326804" cy="2993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2" descr="C:\Users\User\Desktop\Дипломы ЮП\Яковлев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191000"/>
            <a:ext cx="1747532" cy="247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44</Words>
  <PresentationFormat>Экран (4:3)</PresentationFormat>
  <Paragraphs>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Творческие достижения учащихся МОУ Славнинская школа  январь – май 2013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Районный конкурс рисунков, посвященный Дню строителя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Творческие работы учащихся</dc:title>
  <dc:creator>User</dc:creator>
  <cp:lastModifiedBy>User</cp:lastModifiedBy>
  <cp:revision>49</cp:revision>
  <dcterms:created xsi:type="dcterms:W3CDTF">2013-03-14T17:54:13Z</dcterms:created>
  <dcterms:modified xsi:type="dcterms:W3CDTF">2013-12-05T16:56:24Z</dcterms:modified>
</cp:coreProperties>
</file>