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1" r:id="rId4"/>
    <p:sldId id="263" r:id="rId5"/>
    <p:sldId id="266" r:id="rId6"/>
    <p:sldId id="258" r:id="rId7"/>
    <p:sldId id="264" r:id="rId8"/>
    <p:sldId id="269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49530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Автор: Зубкова Кристина Олеговна, 9 класс,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</a:t>
            </a:r>
            <a:r>
              <a:rPr lang="ru-RU" dirty="0" err="1" smtClean="0">
                <a:solidFill>
                  <a:schemeClr val="tx1"/>
                </a:solidFill>
              </a:rPr>
              <a:t>Славнинская</a:t>
            </a:r>
            <a:r>
              <a:rPr lang="ru-RU" dirty="0" smtClean="0">
                <a:solidFill>
                  <a:schemeClr val="tx1"/>
                </a:solidFill>
              </a:rPr>
              <a:t> СОШ, </a:t>
            </a:r>
            <a:r>
              <a:rPr lang="ru-RU" dirty="0" err="1" smtClean="0">
                <a:solidFill>
                  <a:schemeClr val="tx1"/>
                </a:solidFill>
              </a:rPr>
              <a:t>Торжокский</a:t>
            </a:r>
            <a:r>
              <a:rPr lang="ru-RU" dirty="0" smtClean="0">
                <a:solidFill>
                  <a:schemeClr val="tx1"/>
                </a:solidFill>
              </a:rPr>
              <a:t> район, Тверская обл.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 </a:t>
            </a:r>
            <a:r>
              <a:rPr lang="ru-RU" dirty="0" err="1" smtClean="0">
                <a:solidFill>
                  <a:schemeClr val="tx1"/>
                </a:solidFill>
              </a:rPr>
              <a:t>Черникова</a:t>
            </a:r>
            <a:r>
              <a:rPr lang="ru-RU" dirty="0" smtClean="0">
                <a:solidFill>
                  <a:schemeClr val="tx1"/>
                </a:solidFill>
              </a:rPr>
              <a:t> Вера Михайловна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(учитель математики)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8768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Л.Ф. Магницкий -  первый  учитель математики  и  морских наук в России»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81000"/>
            <a:ext cx="3276600" cy="39202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28600"/>
            <a:ext cx="2133600" cy="2552700"/>
          </a:xfrm>
          <a:prstGeom prst="rect">
            <a:avLst/>
          </a:prstGeom>
        </p:spPr>
      </p:pic>
      <p:pic>
        <p:nvPicPr>
          <p:cNvPr id="10" name="Содержимое 9" descr="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50800"/>
            <a:ext cx="5105400" cy="68072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5000" y="5715000"/>
            <a:ext cx="3276600" cy="1143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Памятный знак в честь Леонтия Филипповича Магницкого, установленный на месте расположения бывшей Патриаршей слободы в городе Осташкове.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324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Нилово-Столобенская</a:t>
            </a:r>
            <a:r>
              <a:rPr lang="ru-RU" dirty="0" smtClean="0">
                <a:solidFill>
                  <a:schemeClr val="bg1"/>
                </a:solidFill>
              </a:rPr>
              <a:t> пустынь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3870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Л.Ф. Магницкий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895600"/>
            <a:ext cx="276225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селиг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76200"/>
            <a:ext cx="1790700" cy="2305050"/>
          </a:xfrm>
          <a:prstGeom prst="rect">
            <a:avLst/>
          </a:prstGeom>
          <a:noFill/>
          <a:ln w="9525" cmpd="tri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362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Леонтий Филиппович Магницкий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Родился 19 июня 1669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624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Озеро Селигер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74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Московский </a:t>
            </a:r>
            <a:r>
              <a:rPr lang="ru-RU" b="1" dirty="0" err="1" smtClean="0">
                <a:solidFill>
                  <a:schemeClr val="bg1"/>
                </a:solidFill>
              </a:rPr>
              <a:t>Иосифо-Волоколамский</a:t>
            </a:r>
            <a:r>
              <a:rPr lang="ru-RU" b="1" dirty="0" smtClean="0">
                <a:solidFill>
                  <a:schemeClr val="bg1"/>
                </a:solidFill>
              </a:rPr>
              <a:t> монастырь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4124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Симонов монастырь. Москва</a:t>
            </a:r>
            <a:endParaRPr lang="ru-RU" b="1" dirty="0"/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135642"/>
          </a:xfr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581400"/>
            <a:ext cx="4076700" cy="2847975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505200"/>
            <a:ext cx="2162175" cy="2867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7400" y="4876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Пётр </a:t>
            </a:r>
            <a:r>
              <a:rPr lang="en-US" sz="3200" b="1" dirty="0" smtClean="0"/>
              <a:t>I</a:t>
            </a:r>
            <a:endParaRPr lang="ru-RU" sz="3200" b="1" dirty="0"/>
          </a:p>
        </p:txBody>
      </p:sp>
      <p:pic>
        <p:nvPicPr>
          <p:cNvPr id="8" name="Содержимое 7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419600" cy="6187439"/>
          </a:xfrm>
        </p:spPr>
      </p:pic>
      <p:pic>
        <p:nvPicPr>
          <p:cNvPr id="9" name="Рисунок 8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219200"/>
            <a:ext cx="3581400" cy="32590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295400"/>
            <a:ext cx="1753473" cy="250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91000"/>
            <a:ext cx="489297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438400"/>
            <a:ext cx="2444591" cy="13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2800" r="13600"/>
          <a:stretch>
            <a:fillRect/>
          </a:stretch>
        </p:blipFill>
        <p:spPr bwMode="auto">
          <a:xfrm>
            <a:off x="152400" y="228600"/>
            <a:ext cx="2717648" cy="2466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" y="270944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124200"/>
            <a:ext cx="2590800" cy="3048000"/>
          </a:xfrm>
          <a:prstGeom prst="rect">
            <a:avLst/>
          </a:prstGeom>
          <a:noFill/>
          <a:ln w="9525" cmpd="tri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61970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Л.Ф. Магницкий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81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Школа «Математических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навигацких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то есть мореходных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хитростно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наук учения»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4876800"/>
            <a:ext cx="41910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Страницы учебника «Арифметика, сиречь наука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числительная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 т. д.»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2022583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72200" y="27432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Заглавный лист из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Арифметики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Магницкого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5505450" cy="3905250"/>
          </a:xfrm>
        </p:spPr>
      </p:pic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581400"/>
            <a:ext cx="461010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Михаил Васильевич Ломоносов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3886200" cy="508537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733800"/>
            <a:ext cx="4001522" cy="2838450"/>
          </a:xfrm>
          <a:prstGeom prst="rect">
            <a:avLst/>
          </a:prstGeom>
        </p:spPr>
      </p:pic>
      <p:pic>
        <p:nvPicPr>
          <p:cNvPr id="10" name="Содержимое 9" descr="1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67400" y="228600"/>
            <a:ext cx="2257425" cy="33813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47244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715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Л.Ф. Магницкий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685800"/>
            <a:ext cx="4103077" cy="3733800"/>
          </a:xfrm>
          <a:prstGeom prst="rect">
            <a:avLst/>
          </a:prstGeom>
        </p:spPr>
      </p:pic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990600"/>
            <a:ext cx="3581400" cy="42848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Федор Алексеев. Лубянка. Слева Церковь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Гребневской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Божьей матери, рядом с которой был похоронен Л.Ф. Магницкий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«Л.Ф. Магницкий -  первый  учитель математики  и  морских наук в России» </vt:lpstr>
      <vt:lpstr>Слайд 2</vt:lpstr>
      <vt:lpstr>Слайд 3</vt:lpstr>
      <vt:lpstr>Слайд 4</vt:lpstr>
      <vt:lpstr>Слайд 5</vt:lpstr>
      <vt:lpstr>Страницы учебника «Арифметика, сиречь наука числительная и т. д.» </vt:lpstr>
      <vt:lpstr>Слайд 7</vt:lpstr>
      <vt:lpstr>Слайд 8</vt:lpstr>
      <vt:lpstr>Федор Алексеев. Лубянка. Слева Церковь Гребневской Божьей матери, рядом с которой был похоронен Л.Ф. Магницкий </vt:lpstr>
      <vt:lpstr>Памятный знак в честь Леонтия Филипповича Магницкого, установленный на месте расположения бывшей Патриаршей слободы в городе Осташкове.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«Л.Ф. Магницкий -  первый  учитель математики  и  морских наук в России»</dc:title>
  <dc:creator>User</dc:creator>
  <cp:lastModifiedBy>adm</cp:lastModifiedBy>
  <cp:revision>27</cp:revision>
  <dcterms:created xsi:type="dcterms:W3CDTF">2012-11-09T17:08:23Z</dcterms:created>
  <dcterms:modified xsi:type="dcterms:W3CDTF">2012-11-16T19:30:39Z</dcterms:modified>
</cp:coreProperties>
</file>