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3EF00C-9A64-40FC-A73C-2D79C02EDFE5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20BA6C-A561-4224-9EB7-90D498D9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Страна Детства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МБОУ </a:t>
            </a:r>
            <a:r>
              <a:rPr lang="ru-RU" dirty="0" err="1" smtClean="0"/>
              <a:t>Славнинская</a:t>
            </a:r>
            <a:r>
              <a:rPr lang="ru-RU" dirty="0" smtClean="0"/>
              <a:t> СОШ</a:t>
            </a:r>
            <a:endParaRPr lang="ru-RU" dirty="0"/>
          </a:p>
        </p:txBody>
      </p:sp>
      <p:pic>
        <p:nvPicPr>
          <p:cNvPr id="2050" name="Picture 2" descr="D:\Desktop\ajnj\P119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37109"/>
            <a:ext cx="6768752" cy="38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60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ajnj\P119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ajnj\P1190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925" y="1076817"/>
            <a:ext cx="4354547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ajnj\P1190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925" y="3789040"/>
            <a:ext cx="4381056" cy="2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Desktop\ajnj\P1190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1"/>
            <a:ext cx="4032448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695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ajnj\P1190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2144" y="368009"/>
            <a:ext cx="5328592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ajnj\P119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061" y="3493058"/>
            <a:ext cx="5616758" cy="31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ajnj\P1190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796"/>
            <a:ext cx="2736303" cy="53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89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</TotalTime>
  <Words>5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МБОУ Славнинская СОШ</vt:lpstr>
      <vt:lpstr>Слайд 2</vt:lpstr>
      <vt:lpstr>Слайд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Славнинская СОШ</dc:title>
  <dc:creator>хп</dc:creator>
  <cp:lastModifiedBy>хп</cp:lastModifiedBy>
  <cp:revision>3</cp:revision>
  <dcterms:created xsi:type="dcterms:W3CDTF">2018-06-04T07:20:16Z</dcterms:created>
  <dcterms:modified xsi:type="dcterms:W3CDTF">2018-06-04T07:48:40Z</dcterms:modified>
</cp:coreProperties>
</file>